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5" r:id="rId18"/>
    <p:sldId id="276" r:id="rId19"/>
    <p:sldId id="274" r:id="rId20"/>
    <p:sldId id="273" r:id="rId21"/>
    <p:sldId id="267" r:id="rId2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Fira Sans Extra Condensed Medium" panose="020B060402020202020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Wingdings 2" panose="05020102010507070707" pitchFamily="18" charset="2"/>
      <p:regular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4660"/>
  </p:normalViewPr>
  <p:slideViewPr>
    <p:cSldViewPr snapToGrid="0">
      <p:cViewPr>
        <p:scale>
          <a:sx n="75" d="100"/>
          <a:sy n="75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c8a84f2c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c8a84f2c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28bb875b2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28bb875b2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c8a84f2c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c8a84f2c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c8a84f2c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c8a84f2c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9f5cce430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9f5cce430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c8a84f2c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c8a84f2c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c8a84f2c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c8a84f2c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c8a84f2cf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c8a84f2cf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c8a84f2cf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c8a84f2cf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c8a84f2cf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c8a84f2cf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28bb875b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28bb875b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5801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933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2523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582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1227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06991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0651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6736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7530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9060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0904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‹#›</a:t>
            </a:fld>
            <a:endParaRPr lang="es"/>
          </a:p>
        </p:txBody>
      </p:sp>
    </p:spTree>
    <p:extLst>
      <p:ext uri="{BB962C8B-B14F-4D97-AF65-F5344CB8AC3E}">
        <p14:creationId xmlns:p14="http://schemas.microsoft.com/office/powerpoint/2010/main" val="56355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1052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1137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9/4/2021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75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1099100" y="950950"/>
            <a:ext cx="69459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 b="1"/>
              <a:t>Sprint 5</a:t>
            </a:r>
            <a:endParaRPr sz="4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 b="1"/>
              <a:t> </a:t>
            </a:r>
            <a:r>
              <a:rPr lang="es" sz="4600"/>
              <a:t>kepper FM Project </a:t>
            </a:r>
            <a:endParaRPr sz="4600"/>
          </a:p>
        </p:txBody>
      </p:sp>
      <p:sp>
        <p:nvSpPr>
          <p:cNvPr id="57" name="Google Shape;57;p15"/>
          <p:cNvSpPr/>
          <p:nvPr/>
        </p:nvSpPr>
        <p:spPr>
          <a:xfrm>
            <a:off x="7308768" y="3206875"/>
            <a:ext cx="1040006" cy="1536730"/>
          </a:xfrm>
          <a:custGeom>
            <a:avLst/>
            <a:gdLst/>
            <a:ahLst/>
            <a:cxnLst/>
            <a:rect l="l" t="t" r="r" b="b"/>
            <a:pathLst>
              <a:path w="9466" h="14783" extrusionOk="0">
                <a:moveTo>
                  <a:pt x="4737" y="0"/>
                </a:moveTo>
                <a:lnTo>
                  <a:pt x="1" y="2061"/>
                </a:lnTo>
                <a:lnTo>
                  <a:pt x="1" y="14782"/>
                </a:lnTo>
                <a:lnTo>
                  <a:pt x="9465" y="14782"/>
                </a:lnTo>
                <a:lnTo>
                  <a:pt x="9465" y="2061"/>
                </a:lnTo>
                <a:lnTo>
                  <a:pt x="473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2445850" y="4240657"/>
            <a:ext cx="1043851" cy="502942"/>
          </a:xfrm>
          <a:custGeom>
            <a:avLst/>
            <a:gdLst/>
            <a:ahLst/>
            <a:cxnLst/>
            <a:rect l="l" t="t" r="r" b="b"/>
            <a:pathLst>
              <a:path w="9501" h="4949" extrusionOk="0">
                <a:moveTo>
                  <a:pt x="4728" y="0"/>
                </a:moveTo>
                <a:lnTo>
                  <a:pt x="1" y="2052"/>
                </a:lnTo>
                <a:lnTo>
                  <a:pt x="1" y="4948"/>
                </a:lnTo>
                <a:lnTo>
                  <a:pt x="9500" y="4948"/>
                </a:lnTo>
                <a:lnTo>
                  <a:pt x="9500" y="2052"/>
                </a:lnTo>
                <a:lnTo>
                  <a:pt x="47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4029125" y="3637969"/>
            <a:ext cx="1039896" cy="1105639"/>
          </a:xfrm>
          <a:custGeom>
            <a:avLst/>
            <a:gdLst/>
            <a:ahLst/>
            <a:cxnLst/>
            <a:rect l="l" t="t" r="r" b="b"/>
            <a:pathLst>
              <a:path w="9465" h="10636" extrusionOk="0">
                <a:moveTo>
                  <a:pt x="4737" y="0"/>
                </a:moveTo>
                <a:lnTo>
                  <a:pt x="1" y="2051"/>
                </a:lnTo>
                <a:lnTo>
                  <a:pt x="1" y="10635"/>
                </a:lnTo>
                <a:lnTo>
                  <a:pt x="9465" y="10635"/>
                </a:lnTo>
                <a:lnTo>
                  <a:pt x="9465" y="2051"/>
                </a:lnTo>
                <a:lnTo>
                  <a:pt x="4737" y="0"/>
                </a:lnTo>
                <a:close/>
              </a:path>
            </a:pathLst>
          </a:custGeom>
          <a:solidFill>
            <a:srgbClr val="87BC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/>
          <p:nvPr/>
        </p:nvSpPr>
        <p:spPr>
          <a:xfrm>
            <a:off x="5668953" y="3998175"/>
            <a:ext cx="1039896" cy="745419"/>
          </a:xfrm>
          <a:custGeom>
            <a:avLst/>
            <a:gdLst/>
            <a:ahLst/>
            <a:cxnLst/>
            <a:rect l="l" t="t" r="r" b="b"/>
            <a:pathLst>
              <a:path w="9465" h="7335" extrusionOk="0">
                <a:moveTo>
                  <a:pt x="4737" y="1"/>
                </a:moveTo>
                <a:lnTo>
                  <a:pt x="0" y="2052"/>
                </a:lnTo>
                <a:lnTo>
                  <a:pt x="0" y="7334"/>
                </a:lnTo>
                <a:lnTo>
                  <a:pt x="9464" y="7334"/>
                </a:lnTo>
                <a:lnTo>
                  <a:pt x="9464" y="2052"/>
                </a:lnTo>
                <a:lnTo>
                  <a:pt x="4737" y="1"/>
                </a:lnTo>
                <a:close/>
              </a:path>
            </a:pathLst>
          </a:custGeom>
          <a:solidFill>
            <a:srgbClr val="395B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862580" y="3894667"/>
            <a:ext cx="1043851" cy="848936"/>
          </a:xfrm>
          <a:custGeom>
            <a:avLst/>
            <a:gdLst/>
            <a:ahLst/>
            <a:cxnLst/>
            <a:rect l="l" t="t" r="r" b="b"/>
            <a:pathLst>
              <a:path w="9466" h="14783" extrusionOk="0">
                <a:moveTo>
                  <a:pt x="4737" y="0"/>
                </a:moveTo>
                <a:lnTo>
                  <a:pt x="1" y="2061"/>
                </a:lnTo>
                <a:lnTo>
                  <a:pt x="1" y="14782"/>
                </a:lnTo>
                <a:lnTo>
                  <a:pt x="9465" y="14782"/>
                </a:lnTo>
                <a:lnTo>
                  <a:pt x="9465" y="2061"/>
                </a:lnTo>
                <a:lnTo>
                  <a:pt x="4737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Risk Management Process</a:t>
            </a:r>
            <a:endParaRPr/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026" y="1210000"/>
            <a:ext cx="6167949" cy="31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Type of risk Identified </a:t>
            </a:r>
            <a:endParaRPr/>
          </a:p>
        </p:txBody>
      </p:sp>
      <p:sp>
        <p:nvSpPr>
          <p:cNvPr id="201" name="Google Shape;201;p25"/>
          <p:cNvSpPr/>
          <p:nvPr/>
        </p:nvSpPr>
        <p:spPr>
          <a:xfrm>
            <a:off x="3301700" y="1637425"/>
            <a:ext cx="1145400" cy="114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5"/>
          <p:cNvSpPr/>
          <p:nvPr/>
        </p:nvSpPr>
        <p:spPr>
          <a:xfrm>
            <a:off x="4696900" y="1637425"/>
            <a:ext cx="1145400" cy="114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5"/>
          <p:cNvSpPr/>
          <p:nvPr/>
        </p:nvSpPr>
        <p:spPr>
          <a:xfrm>
            <a:off x="3301700" y="3039575"/>
            <a:ext cx="1145400" cy="114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4696900" y="3039575"/>
            <a:ext cx="1145400" cy="1145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3723299" y="2040489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06" name="Google Shape;206;p25"/>
          <p:cNvGrpSpPr/>
          <p:nvPr/>
        </p:nvGrpSpPr>
        <p:grpSpPr>
          <a:xfrm>
            <a:off x="5099988" y="3442645"/>
            <a:ext cx="339253" cy="339253"/>
            <a:chOff x="900750" y="1436075"/>
            <a:chExt cx="481825" cy="481825"/>
          </a:xfrm>
        </p:grpSpPr>
        <p:sp>
          <p:nvSpPr>
            <p:cNvPr id="207" name="Google Shape;207;p2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" name="Google Shape;208;p2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9" name="Google Shape;209;p2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0" name="Google Shape;210;p2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1" name="Google Shape;211;p25"/>
          <p:cNvGrpSpPr/>
          <p:nvPr/>
        </p:nvGrpSpPr>
        <p:grpSpPr>
          <a:xfrm>
            <a:off x="5093671" y="2061322"/>
            <a:ext cx="351874" cy="297623"/>
            <a:chOff x="2678350" y="1464650"/>
            <a:chExt cx="499750" cy="422700"/>
          </a:xfrm>
        </p:grpSpPr>
        <p:sp>
          <p:nvSpPr>
            <p:cNvPr id="212" name="Google Shape;212;p2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3" name="Google Shape;213;p2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4" name="Google Shape;214;p2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5" name="Google Shape;215;p25"/>
          <p:cNvGrpSpPr/>
          <p:nvPr/>
        </p:nvGrpSpPr>
        <p:grpSpPr>
          <a:xfrm>
            <a:off x="3704773" y="3442639"/>
            <a:ext cx="339253" cy="339253"/>
            <a:chOff x="1492675" y="2027925"/>
            <a:chExt cx="481825" cy="481825"/>
          </a:xfrm>
        </p:grpSpPr>
        <p:sp>
          <p:nvSpPr>
            <p:cNvPr id="216" name="Google Shape;216;p2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7" name="Google Shape;217;p2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9" name="Google Shape;219;p2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21" name="Google Shape;221;p25"/>
          <p:cNvSpPr txBox="1"/>
          <p:nvPr/>
        </p:nvSpPr>
        <p:spPr>
          <a:xfrm>
            <a:off x="6440403" y="2195595"/>
            <a:ext cx="1492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Risk of poor communication</a:t>
            </a:r>
            <a:endParaRPr sz="17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6440403" y="3648823"/>
            <a:ext cx="1492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Team ability and quality risk</a:t>
            </a:r>
            <a:endParaRPr sz="17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1142983" y="2043200"/>
            <a:ext cx="28797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Deman range risk</a:t>
            </a:r>
            <a:endParaRPr sz="17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1142967" y="3641290"/>
            <a:ext cx="1492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Personnel experience risk</a:t>
            </a:r>
            <a:endParaRPr sz="17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1246788" y="1651300"/>
            <a:ext cx="408300" cy="40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26" name="Google Shape;226;p25"/>
          <p:cNvSpPr/>
          <p:nvPr/>
        </p:nvSpPr>
        <p:spPr>
          <a:xfrm>
            <a:off x="1246788" y="3100150"/>
            <a:ext cx="408300" cy="40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7434413" y="1651300"/>
            <a:ext cx="408300" cy="40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7434413" y="3100150"/>
            <a:ext cx="408300" cy="40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277119-B941-4A45-9322-FA2BC135D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DFDB457D-F372-428B-A10D-41080EF93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5666246" y="0"/>
            <a:ext cx="3477754" cy="51435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C020C-592D-4B2E-ABA0-3A27913A3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0761" y="1364456"/>
            <a:ext cx="2704603" cy="31665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/>
            <a:r>
              <a:rPr lang="en-US" sz="3300"/>
              <a:t>Website MVC Diagram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8DD932-B76B-4F24-9CB1-E8809CDC307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2600" y="1067116"/>
            <a:ext cx="4701045" cy="2879390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87152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1571B3-6AF2-4434-A659-29904B46D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2408544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2600"/>
              <a:t>Software Architecture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672510"/>
            <a:ext cx="9141714" cy="1470990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7993" y="0"/>
            <a:ext cx="5664708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89" y="718980"/>
            <a:ext cx="469361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969F7-80BD-4FF5-8269-3F6A0AD7D7B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9088" y="1235695"/>
            <a:ext cx="4222831" cy="26498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16971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AB4EFD-CD03-45CA-9275-382E38033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2408544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3400"/>
              <a:t>Database Design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672510"/>
            <a:ext cx="9141714" cy="1470990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7993" y="0"/>
            <a:ext cx="5664708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89" y="718980"/>
            <a:ext cx="469361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BB8EF9-8EEB-46A0-932D-8FF8E87689E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9088" y="1436280"/>
            <a:ext cx="4222831" cy="22486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18965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55CD-E3D4-4838-BFB6-6764CF3A4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Behaviour Modelling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ACD1B5-D9DD-4711-8773-E6D5DC6EA6B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86" b="6943"/>
          <a:stretch/>
        </p:blipFill>
        <p:spPr bwMode="auto">
          <a:xfrm>
            <a:off x="1871133" y="1218816"/>
            <a:ext cx="1700952" cy="3751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2DC42F-CA50-4BF0-9FB4-06E7C75A2CB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933" y="1218816"/>
            <a:ext cx="1498600" cy="386316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B4AE5B-6BD2-4B62-A206-FA2648489859}"/>
              </a:ext>
            </a:extLst>
          </p:cNvPr>
          <p:cNvSpPr txBox="1"/>
          <p:nvPr/>
        </p:nvSpPr>
        <p:spPr>
          <a:xfrm>
            <a:off x="7184815" y="3712633"/>
            <a:ext cx="1193800" cy="30777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Visitors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E55937-E194-4E8E-84A7-8B3E395E8EE7}"/>
              </a:ext>
            </a:extLst>
          </p:cNvPr>
          <p:cNvSpPr txBox="1"/>
          <p:nvPr/>
        </p:nvSpPr>
        <p:spPr>
          <a:xfrm>
            <a:off x="301202" y="3487115"/>
            <a:ext cx="1193800" cy="3077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Admins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85A2EB-3AC6-44FA-B4BD-7B713F966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02" y="2099733"/>
            <a:ext cx="1301750" cy="130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76EE598-77AC-4DFC-B01F-B7C9EA6C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983" y="2235539"/>
            <a:ext cx="1405464" cy="140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560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6">
            <a:extLst>
              <a:ext uri="{FF2B5EF4-FFF2-40B4-BE49-F238E27FC236}">
                <a16:creationId xmlns:a16="http://schemas.microsoft.com/office/drawing/2014/main" id="{70FFA424-278D-4545-90BA-07151469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a14="http://schemas.microsoft.com/office/drawing/2010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3C156-8CE9-4000-9D3E-52F5AA20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3721151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4500"/>
              <a:t>Prototype – Home Page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58680CB-633A-40EA-9BE4-A37269ABE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2627" y="0"/>
            <a:ext cx="3611372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584D6-E76C-4F4A-A4BE-A3760557E15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2" b="-4"/>
          <a:stretch/>
        </p:blipFill>
        <p:spPr bwMode="auto">
          <a:xfrm>
            <a:off x="5650995" y="103107"/>
            <a:ext cx="3372357" cy="1569624"/>
          </a:xfrm>
          <a:prstGeom prst="rect">
            <a:avLst/>
          </a:prstGeom>
          <a:noFill/>
        </p:spPr>
      </p:pic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AD1EBD4-D30B-4009-A171-A1A2E08405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0" r="23124" b="-2"/>
          <a:stretch/>
        </p:blipFill>
        <p:spPr>
          <a:xfrm>
            <a:off x="5650991" y="1786162"/>
            <a:ext cx="3372358" cy="1569624"/>
          </a:xfrm>
          <a:prstGeom prst="rect">
            <a:avLst/>
          </a:prstGeom>
        </p:spPr>
      </p:pic>
      <p:pic>
        <p:nvPicPr>
          <p:cNvPr id="12" name="Picture 1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61736BE-90B7-4204-937D-DEEC730260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36" r="10117" b="-5"/>
          <a:stretch/>
        </p:blipFill>
        <p:spPr>
          <a:xfrm>
            <a:off x="5656844" y="3469217"/>
            <a:ext cx="3372358" cy="156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8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">
            <a:extLst>
              <a:ext uri="{FF2B5EF4-FFF2-40B4-BE49-F238E27FC236}">
                <a16:creationId xmlns:a16="http://schemas.microsoft.com/office/drawing/2014/main" id="{70FFA424-278D-4545-90BA-07151469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B86B5-CAA6-44F8-81C7-1370FEF77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3721151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5400"/>
              <a:t>Prototype – Event Page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8680CB-633A-40EA-9BE4-A37269ABE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5687" y="0"/>
            <a:ext cx="4568313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14">
            <a:extLst>
              <a:ext uri="{FF2B5EF4-FFF2-40B4-BE49-F238E27FC236}">
                <a16:creationId xmlns:a16="http://schemas.microsoft.com/office/drawing/2014/main" id="{551D3A3A-0A4C-4F0B-8F0C-37B8812FC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7244" y="718980"/>
            <a:ext cx="3594158" cy="3708933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597F0A8-36E2-45E6-AC85-6E76A952C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8" r="7767" b="-4"/>
          <a:stretch/>
        </p:blipFill>
        <p:spPr>
          <a:xfrm>
            <a:off x="5385542" y="2688657"/>
            <a:ext cx="3130750" cy="1569624"/>
          </a:xfrm>
          <a:prstGeom prst="rect">
            <a:avLst/>
          </a:prstGeom>
        </p:spPr>
      </p:pic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606E858-3DCA-4532-A211-981A5019A5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9" r="6532" b="-1"/>
          <a:stretch/>
        </p:blipFill>
        <p:spPr>
          <a:xfrm>
            <a:off x="5385542" y="991575"/>
            <a:ext cx="3130750" cy="154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3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4B42-B51E-4868-81DA-1C01F473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2408544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/>
              <a:t>P</a:t>
            </a:r>
            <a:r>
              <a:rPr lang="en-US" altLang="zh-CN"/>
              <a:t>prototype – Jockey </a:t>
            </a:r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672510"/>
            <a:ext cx="9141714" cy="1470990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7993" y="0"/>
            <a:ext cx="5664708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89" y="718980"/>
            <a:ext cx="469361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596C6AC-022C-44B2-8E5D-D4704637E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088" y="1679093"/>
            <a:ext cx="4222831" cy="176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23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3F4FC9-4E8B-4D8B-A2EF-55845C271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1" y="479322"/>
            <a:ext cx="2408544" cy="28358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3400"/>
              <a:t>Prototype – Admin Login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672510"/>
            <a:ext cx="9141714" cy="1470990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7993" y="0"/>
            <a:ext cx="5664708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89" y="718980"/>
            <a:ext cx="4693613" cy="3708933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3A006E-50F5-4C2C-A73A-2C2B196418C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09088" y="1267368"/>
            <a:ext cx="4222831" cy="25864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51069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Project Introduction</a:t>
            </a:r>
            <a:endParaRPr dirty="0"/>
          </a:p>
        </p:txBody>
      </p:sp>
      <p:sp>
        <p:nvSpPr>
          <p:cNvPr id="68" name="Google Shape;68;p16"/>
          <p:cNvSpPr txBox="1"/>
          <p:nvPr/>
        </p:nvSpPr>
        <p:spPr>
          <a:xfrm>
            <a:off x="494741" y="2005400"/>
            <a:ext cx="5359200" cy="2454900"/>
          </a:xfrm>
          <a:prstGeom prst="rect">
            <a:avLst/>
          </a:prstGeom>
          <a:solidFill>
            <a:srgbClr val="B2D9AB">
              <a:alpha val="53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Wingdings" panose="05000000000000000000" pitchFamily="2" charset="2"/>
              <a:buChar char="v"/>
            </a:pPr>
            <a:r>
              <a:rPr lang="es" sz="1700" dirty="0">
                <a:solidFill>
                  <a:schemeClr val="tx1">
                    <a:lumMod val="9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Client: Keppel FM, a  Non-profit radio station community </a:t>
            </a:r>
            <a:endParaRPr sz="1700" dirty="0">
              <a:solidFill>
                <a:schemeClr val="tx1">
                  <a:lumMod val="9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Wingdings" panose="05000000000000000000" pitchFamily="2" charset="2"/>
              <a:buChar char="v"/>
            </a:pPr>
            <a:r>
              <a:rPr lang="es" sz="1700" dirty="0">
                <a:solidFill>
                  <a:schemeClr val="tx1">
                    <a:lumMod val="9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Requirement: Update current website </a:t>
            </a:r>
            <a:endParaRPr sz="1700" dirty="0">
              <a:solidFill>
                <a:schemeClr val="tx1">
                  <a:lumMod val="9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Wingdings" panose="05000000000000000000" pitchFamily="2" charset="2"/>
              <a:buChar char="v"/>
            </a:pPr>
            <a:r>
              <a:rPr lang="es" sz="1700" dirty="0">
                <a:solidFill>
                  <a:schemeClr val="tx1">
                    <a:lumMod val="9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Concerns of the website:</a:t>
            </a:r>
            <a:endParaRPr sz="1700" dirty="0">
              <a:solidFill>
                <a:schemeClr val="tx1">
                  <a:lumMod val="9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Wingdings" panose="05000000000000000000" pitchFamily="2" charset="2"/>
              <a:buChar char="v"/>
            </a:pPr>
            <a:r>
              <a:rPr lang="es" sz="1700" dirty="0">
                <a:solidFill>
                  <a:schemeClr val="tx1">
                    <a:lumMod val="9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More user friendly</a:t>
            </a:r>
            <a:endParaRPr sz="1700" dirty="0">
              <a:solidFill>
                <a:schemeClr val="tx1">
                  <a:lumMod val="9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Wingdings" panose="05000000000000000000" pitchFamily="2" charset="2"/>
              <a:buChar char="v"/>
            </a:pPr>
            <a:r>
              <a:rPr lang="es" sz="1700" dirty="0">
                <a:solidFill>
                  <a:schemeClr val="tx1">
                    <a:lumMod val="9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Simple for staff to manage with little training </a:t>
            </a:r>
            <a:endParaRPr sz="1700" dirty="0">
              <a:solidFill>
                <a:schemeClr val="tx1">
                  <a:lumMod val="9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4659" y="1941026"/>
            <a:ext cx="2334600" cy="24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C57EF5B-92B7-4D8A-82DE-4665F89A2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229" y="482598"/>
            <a:ext cx="8195711" cy="269951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1">
            <a:extLst>
              <a:ext uri="{FF2B5EF4-FFF2-40B4-BE49-F238E27FC236}">
                <a16:creationId xmlns:a16="http://schemas.microsoft.com/office/drawing/2014/main" id="{3A4AC0CC-D5D6-4673-B926-3E826AAA7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3393820"/>
            <a:ext cx="9152363" cy="1758043"/>
            <a:chOff x="0" y="4525094"/>
            <a:chExt cx="12203151" cy="2344057"/>
          </a:xfrm>
        </p:grpSpPr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F6A282D-54F8-4F82-8E6A-17C174AA3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rgbClr val="26262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2CC7973C-9C83-467C-8997-F160C1AA1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3437AA1-6F72-4CDF-B5DF-55B57B283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D1386A-B04A-40CB-80CE-BFA5F05B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00" y="3613149"/>
            <a:ext cx="7929000" cy="5846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/>
              <a:t>Prototype – Admin 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1926FE-3171-4C86-A278-E93378A8E4D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557" y="671970"/>
            <a:ext cx="4709630" cy="23194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15591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2381"/>
            <a:ext cx="9144000" cy="390286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819" y="482600"/>
            <a:ext cx="8188361" cy="4178299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960419" y="965201"/>
            <a:ext cx="7228615" cy="2001283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ctr" defTabSz="457200">
              <a:spcAft>
                <a:spcPts val="0"/>
              </a:spcAft>
            </a:pPr>
            <a:r>
              <a:rPr lang="en-US" sz="5400">
                <a:solidFill>
                  <a:schemeClr val="tx1"/>
                </a:solidFill>
              </a:rPr>
              <a:t>Thanks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Objectives</a:t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>
            <a:off x="3470672" y="3035024"/>
            <a:ext cx="2284232" cy="1708631"/>
          </a:xfrm>
          <a:custGeom>
            <a:avLst/>
            <a:gdLst/>
            <a:ahLst/>
            <a:cxnLst/>
            <a:rect l="l" t="t" r="r" b="b"/>
            <a:pathLst>
              <a:path w="26043" h="26079" extrusionOk="0">
                <a:moveTo>
                  <a:pt x="3407" y="1"/>
                </a:moveTo>
                <a:cubicBezTo>
                  <a:pt x="1541" y="1"/>
                  <a:pt x="0" y="1542"/>
                  <a:pt x="0" y="3443"/>
                </a:cubicBezTo>
                <a:lnTo>
                  <a:pt x="0" y="22636"/>
                </a:lnTo>
                <a:cubicBezTo>
                  <a:pt x="0" y="24537"/>
                  <a:pt x="1541" y="26078"/>
                  <a:pt x="3407" y="26078"/>
                </a:cubicBezTo>
                <a:lnTo>
                  <a:pt x="22635" y="26078"/>
                </a:lnTo>
                <a:cubicBezTo>
                  <a:pt x="24501" y="26078"/>
                  <a:pt x="26042" y="24537"/>
                  <a:pt x="26042" y="22636"/>
                </a:cubicBezTo>
                <a:lnTo>
                  <a:pt x="26042" y="3443"/>
                </a:lnTo>
                <a:cubicBezTo>
                  <a:pt x="26042" y="1542"/>
                  <a:pt x="24501" y="1"/>
                  <a:pt x="22635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7"/>
          <p:cNvSpPr/>
          <p:nvPr/>
        </p:nvSpPr>
        <p:spPr>
          <a:xfrm>
            <a:off x="4474598" y="3179332"/>
            <a:ext cx="350715" cy="341543"/>
          </a:xfrm>
          <a:custGeom>
            <a:avLst/>
            <a:gdLst/>
            <a:ahLst/>
            <a:cxnLst/>
            <a:rect l="l" t="t" r="r" b="b"/>
            <a:pathLst>
              <a:path w="5353" h="5213" extrusionOk="0">
                <a:moveTo>
                  <a:pt x="2095" y="2721"/>
                </a:moveTo>
                <a:cubicBezTo>
                  <a:pt x="2166" y="2721"/>
                  <a:pt x="2236" y="2721"/>
                  <a:pt x="2316" y="2756"/>
                </a:cubicBezTo>
                <a:lnTo>
                  <a:pt x="2051" y="3047"/>
                </a:lnTo>
                <a:cubicBezTo>
                  <a:pt x="2016" y="3082"/>
                  <a:pt x="2016" y="3126"/>
                  <a:pt x="2051" y="3161"/>
                </a:cubicBezTo>
                <a:cubicBezTo>
                  <a:pt x="2051" y="3196"/>
                  <a:pt x="2095" y="3196"/>
                  <a:pt x="2095" y="3196"/>
                </a:cubicBezTo>
                <a:cubicBezTo>
                  <a:pt x="2131" y="3196"/>
                  <a:pt x="2131" y="3196"/>
                  <a:pt x="2166" y="3161"/>
                </a:cubicBezTo>
                <a:lnTo>
                  <a:pt x="2421" y="2906"/>
                </a:lnTo>
                <a:cubicBezTo>
                  <a:pt x="2456" y="2976"/>
                  <a:pt x="2492" y="3012"/>
                  <a:pt x="2492" y="3126"/>
                </a:cubicBezTo>
                <a:cubicBezTo>
                  <a:pt x="2492" y="3346"/>
                  <a:pt x="2316" y="3487"/>
                  <a:pt x="2095" y="3487"/>
                </a:cubicBezTo>
                <a:cubicBezTo>
                  <a:pt x="1875" y="3487"/>
                  <a:pt x="1690" y="3346"/>
                  <a:pt x="1690" y="3126"/>
                </a:cubicBezTo>
                <a:cubicBezTo>
                  <a:pt x="1690" y="2906"/>
                  <a:pt x="1875" y="2721"/>
                  <a:pt x="2095" y="2721"/>
                </a:cubicBezTo>
                <a:close/>
                <a:moveTo>
                  <a:pt x="2095" y="1946"/>
                </a:moveTo>
                <a:cubicBezTo>
                  <a:pt x="2386" y="1946"/>
                  <a:pt x="2641" y="2061"/>
                  <a:pt x="2861" y="2246"/>
                </a:cubicBezTo>
                <a:lnTo>
                  <a:pt x="2421" y="2642"/>
                </a:lnTo>
                <a:cubicBezTo>
                  <a:pt x="2351" y="2571"/>
                  <a:pt x="2236" y="2536"/>
                  <a:pt x="2095" y="2536"/>
                </a:cubicBezTo>
                <a:cubicBezTo>
                  <a:pt x="1796" y="2536"/>
                  <a:pt x="1541" y="2791"/>
                  <a:pt x="1541" y="3126"/>
                </a:cubicBezTo>
                <a:cubicBezTo>
                  <a:pt x="1541" y="3417"/>
                  <a:pt x="1796" y="3672"/>
                  <a:pt x="2095" y="3672"/>
                </a:cubicBezTo>
                <a:cubicBezTo>
                  <a:pt x="2421" y="3672"/>
                  <a:pt x="2677" y="3417"/>
                  <a:pt x="2677" y="3126"/>
                </a:cubicBezTo>
                <a:cubicBezTo>
                  <a:pt x="2677" y="2976"/>
                  <a:pt x="2641" y="2862"/>
                  <a:pt x="2571" y="2756"/>
                </a:cubicBezTo>
                <a:lnTo>
                  <a:pt x="2976" y="2351"/>
                </a:lnTo>
                <a:cubicBezTo>
                  <a:pt x="3152" y="2571"/>
                  <a:pt x="3266" y="2827"/>
                  <a:pt x="3266" y="3126"/>
                </a:cubicBezTo>
                <a:cubicBezTo>
                  <a:pt x="3266" y="3742"/>
                  <a:pt x="2756" y="4262"/>
                  <a:pt x="2095" y="4262"/>
                </a:cubicBezTo>
                <a:cubicBezTo>
                  <a:pt x="1470" y="4262"/>
                  <a:pt x="951" y="3742"/>
                  <a:pt x="951" y="3126"/>
                </a:cubicBezTo>
                <a:cubicBezTo>
                  <a:pt x="951" y="2466"/>
                  <a:pt x="1470" y="1946"/>
                  <a:pt x="2095" y="1946"/>
                </a:cubicBezTo>
                <a:close/>
                <a:moveTo>
                  <a:pt x="2095" y="1180"/>
                </a:moveTo>
                <a:cubicBezTo>
                  <a:pt x="2606" y="1180"/>
                  <a:pt x="3046" y="1365"/>
                  <a:pt x="3416" y="1691"/>
                </a:cubicBezTo>
                <a:lnTo>
                  <a:pt x="2976" y="2096"/>
                </a:lnTo>
                <a:cubicBezTo>
                  <a:pt x="2756" y="1876"/>
                  <a:pt x="2421" y="1761"/>
                  <a:pt x="2095" y="1761"/>
                </a:cubicBezTo>
                <a:cubicBezTo>
                  <a:pt x="1356" y="1761"/>
                  <a:pt x="775" y="2351"/>
                  <a:pt x="775" y="3126"/>
                </a:cubicBezTo>
                <a:cubicBezTo>
                  <a:pt x="775" y="3857"/>
                  <a:pt x="1356" y="4447"/>
                  <a:pt x="2095" y="4447"/>
                </a:cubicBezTo>
                <a:cubicBezTo>
                  <a:pt x="2826" y="4447"/>
                  <a:pt x="3451" y="3857"/>
                  <a:pt x="3451" y="3126"/>
                </a:cubicBezTo>
                <a:cubicBezTo>
                  <a:pt x="3451" y="2756"/>
                  <a:pt x="3302" y="2466"/>
                  <a:pt x="3117" y="2246"/>
                </a:cubicBezTo>
                <a:lnTo>
                  <a:pt x="3522" y="1805"/>
                </a:lnTo>
                <a:cubicBezTo>
                  <a:pt x="3856" y="2166"/>
                  <a:pt x="4032" y="2607"/>
                  <a:pt x="4032" y="3126"/>
                </a:cubicBezTo>
                <a:cubicBezTo>
                  <a:pt x="4032" y="4183"/>
                  <a:pt x="3152" y="5028"/>
                  <a:pt x="2095" y="5028"/>
                </a:cubicBezTo>
                <a:cubicBezTo>
                  <a:pt x="1030" y="5028"/>
                  <a:pt x="185" y="4183"/>
                  <a:pt x="185" y="3126"/>
                </a:cubicBezTo>
                <a:cubicBezTo>
                  <a:pt x="185" y="2061"/>
                  <a:pt x="1030" y="1180"/>
                  <a:pt x="2095" y="1180"/>
                </a:cubicBezTo>
                <a:close/>
                <a:moveTo>
                  <a:pt x="4076" y="1"/>
                </a:moveTo>
                <a:cubicBezTo>
                  <a:pt x="4032" y="45"/>
                  <a:pt x="3997" y="80"/>
                  <a:pt x="4032" y="115"/>
                </a:cubicBezTo>
                <a:lnTo>
                  <a:pt x="4296" y="775"/>
                </a:lnTo>
                <a:lnTo>
                  <a:pt x="4112" y="995"/>
                </a:lnTo>
                <a:lnTo>
                  <a:pt x="3891" y="370"/>
                </a:lnTo>
                <a:cubicBezTo>
                  <a:pt x="3856" y="335"/>
                  <a:pt x="3812" y="300"/>
                  <a:pt x="3777" y="300"/>
                </a:cubicBezTo>
                <a:cubicBezTo>
                  <a:pt x="3707" y="335"/>
                  <a:pt x="3707" y="370"/>
                  <a:pt x="3707" y="406"/>
                </a:cubicBezTo>
                <a:lnTo>
                  <a:pt x="3962" y="1101"/>
                </a:lnTo>
                <a:lnTo>
                  <a:pt x="3522" y="1541"/>
                </a:lnTo>
                <a:cubicBezTo>
                  <a:pt x="3152" y="1216"/>
                  <a:pt x="2641" y="995"/>
                  <a:pt x="2095" y="995"/>
                </a:cubicBezTo>
                <a:cubicBezTo>
                  <a:pt x="951" y="995"/>
                  <a:pt x="0" y="1946"/>
                  <a:pt x="0" y="3126"/>
                </a:cubicBezTo>
                <a:cubicBezTo>
                  <a:pt x="0" y="4262"/>
                  <a:pt x="951" y="5213"/>
                  <a:pt x="2095" y="5213"/>
                </a:cubicBezTo>
                <a:cubicBezTo>
                  <a:pt x="3266" y="5213"/>
                  <a:pt x="4217" y="4262"/>
                  <a:pt x="4217" y="3126"/>
                </a:cubicBezTo>
                <a:cubicBezTo>
                  <a:pt x="4217" y="2571"/>
                  <a:pt x="3997" y="2061"/>
                  <a:pt x="3636" y="1691"/>
                </a:cubicBezTo>
                <a:lnTo>
                  <a:pt x="4032" y="1286"/>
                </a:lnTo>
                <a:cubicBezTo>
                  <a:pt x="4076" y="1321"/>
                  <a:pt x="4076" y="1321"/>
                  <a:pt x="4112" y="1321"/>
                </a:cubicBezTo>
                <a:lnTo>
                  <a:pt x="4957" y="1400"/>
                </a:lnTo>
                <a:cubicBezTo>
                  <a:pt x="4992" y="1400"/>
                  <a:pt x="5027" y="1400"/>
                  <a:pt x="5027" y="1321"/>
                </a:cubicBezTo>
                <a:cubicBezTo>
                  <a:pt x="5027" y="1286"/>
                  <a:pt x="4992" y="1251"/>
                  <a:pt x="4957" y="1251"/>
                </a:cubicBezTo>
                <a:lnTo>
                  <a:pt x="4182" y="1145"/>
                </a:lnTo>
                <a:lnTo>
                  <a:pt x="4402" y="925"/>
                </a:lnTo>
                <a:lnTo>
                  <a:pt x="5247" y="1031"/>
                </a:lnTo>
                <a:cubicBezTo>
                  <a:pt x="5282" y="1031"/>
                  <a:pt x="5353" y="995"/>
                  <a:pt x="5353" y="960"/>
                </a:cubicBezTo>
                <a:cubicBezTo>
                  <a:pt x="5353" y="881"/>
                  <a:pt x="5318" y="846"/>
                  <a:pt x="5282" y="846"/>
                </a:cubicBezTo>
                <a:lnTo>
                  <a:pt x="4552" y="775"/>
                </a:lnTo>
                <a:lnTo>
                  <a:pt x="4992" y="335"/>
                </a:lnTo>
                <a:cubicBezTo>
                  <a:pt x="5027" y="300"/>
                  <a:pt x="5027" y="265"/>
                  <a:pt x="4992" y="221"/>
                </a:cubicBezTo>
                <a:cubicBezTo>
                  <a:pt x="4974" y="203"/>
                  <a:pt x="4955" y="194"/>
                  <a:pt x="4935" y="194"/>
                </a:cubicBezTo>
                <a:cubicBezTo>
                  <a:pt x="4915" y="194"/>
                  <a:pt x="4895" y="203"/>
                  <a:pt x="4878" y="221"/>
                </a:cubicBezTo>
                <a:lnTo>
                  <a:pt x="4437" y="661"/>
                </a:lnTo>
                <a:lnTo>
                  <a:pt x="4182" y="45"/>
                </a:lnTo>
                <a:cubicBezTo>
                  <a:pt x="4182" y="1"/>
                  <a:pt x="4147" y="1"/>
                  <a:pt x="4076" y="1"/>
                </a:cubicBezTo>
                <a:close/>
              </a:path>
            </a:pathLst>
          </a:custGeom>
          <a:solidFill>
            <a:srgbClr val="1C3B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7"/>
          <p:cNvSpPr/>
          <p:nvPr/>
        </p:nvSpPr>
        <p:spPr>
          <a:xfrm>
            <a:off x="3470672" y="1124125"/>
            <a:ext cx="2284232" cy="1709155"/>
          </a:xfrm>
          <a:custGeom>
            <a:avLst/>
            <a:gdLst/>
            <a:ahLst/>
            <a:cxnLst/>
            <a:rect l="l" t="t" r="r" b="b"/>
            <a:pathLst>
              <a:path w="26043" h="26087" extrusionOk="0">
                <a:moveTo>
                  <a:pt x="3407" y="1"/>
                </a:moveTo>
                <a:cubicBezTo>
                  <a:pt x="1541" y="1"/>
                  <a:pt x="0" y="1541"/>
                  <a:pt x="0" y="3452"/>
                </a:cubicBezTo>
                <a:lnTo>
                  <a:pt x="0" y="22635"/>
                </a:lnTo>
                <a:cubicBezTo>
                  <a:pt x="0" y="24546"/>
                  <a:pt x="1541" y="26087"/>
                  <a:pt x="3407" y="26087"/>
                </a:cubicBezTo>
                <a:lnTo>
                  <a:pt x="22635" y="26087"/>
                </a:lnTo>
                <a:cubicBezTo>
                  <a:pt x="24501" y="26087"/>
                  <a:pt x="26042" y="24546"/>
                  <a:pt x="26042" y="22635"/>
                </a:cubicBezTo>
                <a:lnTo>
                  <a:pt x="26042" y="3452"/>
                </a:lnTo>
                <a:cubicBezTo>
                  <a:pt x="26042" y="1541"/>
                  <a:pt x="24501" y="1"/>
                  <a:pt x="22635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4474606" y="1415375"/>
            <a:ext cx="276353" cy="235404"/>
            <a:chOff x="6074806" y="1283275"/>
            <a:chExt cx="276353" cy="235404"/>
          </a:xfrm>
        </p:grpSpPr>
        <p:sp>
          <p:nvSpPr>
            <p:cNvPr id="79" name="Google Shape;79;p17"/>
            <p:cNvSpPr/>
            <p:nvPr/>
          </p:nvSpPr>
          <p:spPr>
            <a:xfrm>
              <a:off x="6074806" y="1283275"/>
              <a:ext cx="276353" cy="235404"/>
            </a:xfrm>
            <a:custGeom>
              <a:avLst/>
              <a:gdLst/>
              <a:ahLst/>
              <a:cxnLst/>
              <a:rect l="l" t="t" r="r" b="b"/>
              <a:pathLst>
                <a:path w="4218" h="3593" extrusionOk="0">
                  <a:moveTo>
                    <a:pt x="2818" y="221"/>
                  </a:moveTo>
                  <a:lnTo>
                    <a:pt x="2818" y="547"/>
                  </a:lnTo>
                  <a:lnTo>
                    <a:pt x="1902" y="547"/>
                  </a:lnTo>
                  <a:lnTo>
                    <a:pt x="1902" y="221"/>
                  </a:lnTo>
                  <a:close/>
                  <a:moveTo>
                    <a:pt x="3998" y="767"/>
                  </a:moveTo>
                  <a:lnTo>
                    <a:pt x="3998" y="3373"/>
                  </a:lnTo>
                  <a:lnTo>
                    <a:pt x="221" y="3373"/>
                  </a:lnTo>
                  <a:lnTo>
                    <a:pt x="221" y="767"/>
                  </a:lnTo>
                  <a:close/>
                  <a:moveTo>
                    <a:pt x="1832" y="1"/>
                  </a:moveTo>
                  <a:cubicBezTo>
                    <a:pt x="1762" y="1"/>
                    <a:pt x="1718" y="36"/>
                    <a:pt x="1718" y="107"/>
                  </a:cubicBezTo>
                  <a:lnTo>
                    <a:pt x="1718" y="547"/>
                  </a:lnTo>
                  <a:lnTo>
                    <a:pt x="1172" y="547"/>
                  </a:lnTo>
                  <a:lnTo>
                    <a:pt x="1172" y="476"/>
                  </a:lnTo>
                  <a:cubicBezTo>
                    <a:pt x="1172" y="441"/>
                    <a:pt x="1136" y="362"/>
                    <a:pt x="1057" y="362"/>
                  </a:cubicBezTo>
                  <a:lnTo>
                    <a:pt x="696" y="362"/>
                  </a:lnTo>
                  <a:cubicBezTo>
                    <a:pt x="617" y="362"/>
                    <a:pt x="582" y="441"/>
                    <a:pt x="582" y="476"/>
                  </a:cubicBezTo>
                  <a:lnTo>
                    <a:pt x="582" y="547"/>
                  </a:lnTo>
                  <a:lnTo>
                    <a:pt x="106" y="547"/>
                  </a:lnTo>
                  <a:cubicBezTo>
                    <a:pt x="71" y="547"/>
                    <a:pt x="1" y="617"/>
                    <a:pt x="1" y="661"/>
                  </a:cubicBezTo>
                  <a:lnTo>
                    <a:pt x="1" y="3479"/>
                  </a:lnTo>
                  <a:cubicBezTo>
                    <a:pt x="1" y="3558"/>
                    <a:pt x="71" y="3593"/>
                    <a:pt x="106" y="3593"/>
                  </a:cubicBezTo>
                  <a:lnTo>
                    <a:pt x="4103" y="3593"/>
                  </a:lnTo>
                  <a:cubicBezTo>
                    <a:pt x="4183" y="3593"/>
                    <a:pt x="4218" y="3558"/>
                    <a:pt x="4218" y="3479"/>
                  </a:cubicBezTo>
                  <a:lnTo>
                    <a:pt x="4218" y="661"/>
                  </a:lnTo>
                  <a:cubicBezTo>
                    <a:pt x="4218" y="617"/>
                    <a:pt x="4183" y="547"/>
                    <a:pt x="4103" y="547"/>
                  </a:cubicBezTo>
                  <a:lnTo>
                    <a:pt x="3003" y="547"/>
                  </a:lnTo>
                  <a:lnTo>
                    <a:pt x="3003" y="107"/>
                  </a:lnTo>
                  <a:cubicBezTo>
                    <a:pt x="3003" y="36"/>
                    <a:pt x="2968" y="1"/>
                    <a:pt x="2897" y="1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6187297" y="1355409"/>
              <a:ext cx="129856" cy="129856"/>
            </a:xfrm>
            <a:custGeom>
              <a:avLst/>
              <a:gdLst/>
              <a:ahLst/>
              <a:cxnLst/>
              <a:rect l="l" t="t" r="r" b="b"/>
              <a:pathLst>
                <a:path w="1982" h="1982" extrusionOk="0">
                  <a:moveTo>
                    <a:pt x="995" y="221"/>
                  </a:moveTo>
                  <a:cubicBezTo>
                    <a:pt x="1436" y="221"/>
                    <a:pt x="1761" y="546"/>
                    <a:pt x="1761" y="986"/>
                  </a:cubicBezTo>
                  <a:cubicBezTo>
                    <a:pt x="1761" y="1427"/>
                    <a:pt x="1436" y="1761"/>
                    <a:pt x="995" y="1761"/>
                  </a:cubicBezTo>
                  <a:cubicBezTo>
                    <a:pt x="555" y="1761"/>
                    <a:pt x="185" y="1427"/>
                    <a:pt x="185" y="986"/>
                  </a:cubicBezTo>
                  <a:cubicBezTo>
                    <a:pt x="185" y="546"/>
                    <a:pt x="555" y="221"/>
                    <a:pt x="995" y="221"/>
                  </a:cubicBezTo>
                  <a:close/>
                  <a:moveTo>
                    <a:pt x="995" y="0"/>
                  </a:moveTo>
                  <a:cubicBezTo>
                    <a:pt x="441" y="0"/>
                    <a:pt x="1" y="441"/>
                    <a:pt x="1" y="986"/>
                  </a:cubicBezTo>
                  <a:cubicBezTo>
                    <a:pt x="1" y="1541"/>
                    <a:pt x="441" y="1981"/>
                    <a:pt x="995" y="1981"/>
                  </a:cubicBezTo>
                  <a:cubicBezTo>
                    <a:pt x="1541" y="1981"/>
                    <a:pt x="1981" y="1541"/>
                    <a:pt x="1981" y="986"/>
                  </a:cubicBezTo>
                  <a:cubicBezTo>
                    <a:pt x="1981" y="441"/>
                    <a:pt x="1541" y="0"/>
                    <a:pt x="995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6219006" y="1386529"/>
              <a:ext cx="66959" cy="67024"/>
            </a:xfrm>
            <a:custGeom>
              <a:avLst/>
              <a:gdLst/>
              <a:ahLst/>
              <a:cxnLst/>
              <a:rect l="l" t="t" r="r" b="b"/>
              <a:pathLst>
                <a:path w="1022" h="1023" extrusionOk="0">
                  <a:moveTo>
                    <a:pt x="511" y="221"/>
                  </a:moveTo>
                  <a:cubicBezTo>
                    <a:pt x="661" y="221"/>
                    <a:pt x="802" y="327"/>
                    <a:pt x="802" y="511"/>
                  </a:cubicBezTo>
                  <a:cubicBezTo>
                    <a:pt x="802" y="696"/>
                    <a:pt x="661" y="802"/>
                    <a:pt x="511" y="802"/>
                  </a:cubicBezTo>
                  <a:cubicBezTo>
                    <a:pt x="327" y="802"/>
                    <a:pt x="177" y="696"/>
                    <a:pt x="177" y="511"/>
                  </a:cubicBezTo>
                  <a:cubicBezTo>
                    <a:pt x="177" y="327"/>
                    <a:pt x="327" y="221"/>
                    <a:pt x="511" y="221"/>
                  </a:cubicBezTo>
                  <a:close/>
                  <a:moveTo>
                    <a:pt x="511" y="1"/>
                  </a:moveTo>
                  <a:cubicBezTo>
                    <a:pt x="221" y="1"/>
                    <a:pt x="1" y="221"/>
                    <a:pt x="1" y="511"/>
                  </a:cubicBezTo>
                  <a:cubicBezTo>
                    <a:pt x="1" y="802"/>
                    <a:pt x="221" y="1022"/>
                    <a:pt x="511" y="1022"/>
                  </a:cubicBezTo>
                  <a:cubicBezTo>
                    <a:pt x="802" y="1022"/>
                    <a:pt x="1022" y="802"/>
                    <a:pt x="1022" y="511"/>
                  </a:cubicBezTo>
                  <a:cubicBezTo>
                    <a:pt x="1022" y="221"/>
                    <a:pt x="802" y="1"/>
                    <a:pt x="511" y="1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6103633" y="1345581"/>
              <a:ext cx="62373" cy="43373"/>
            </a:xfrm>
            <a:custGeom>
              <a:avLst/>
              <a:gdLst/>
              <a:ahLst/>
              <a:cxnLst/>
              <a:rect l="l" t="t" r="r" b="b"/>
              <a:pathLst>
                <a:path w="952" h="662" extrusionOk="0">
                  <a:moveTo>
                    <a:pt x="732" y="221"/>
                  </a:moveTo>
                  <a:lnTo>
                    <a:pt x="732" y="476"/>
                  </a:lnTo>
                  <a:lnTo>
                    <a:pt x="221" y="476"/>
                  </a:lnTo>
                  <a:lnTo>
                    <a:pt x="221" y="221"/>
                  </a:lnTo>
                  <a:close/>
                  <a:moveTo>
                    <a:pt x="107" y="1"/>
                  </a:moveTo>
                  <a:cubicBezTo>
                    <a:pt x="36" y="1"/>
                    <a:pt x="1" y="71"/>
                    <a:pt x="1" y="106"/>
                  </a:cubicBezTo>
                  <a:lnTo>
                    <a:pt x="1" y="547"/>
                  </a:lnTo>
                  <a:cubicBezTo>
                    <a:pt x="1" y="626"/>
                    <a:pt x="36" y="661"/>
                    <a:pt x="107" y="661"/>
                  </a:cubicBezTo>
                  <a:lnTo>
                    <a:pt x="837" y="661"/>
                  </a:lnTo>
                  <a:cubicBezTo>
                    <a:pt x="917" y="661"/>
                    <a:pt x="952" y="626"/>
                    <a:pt x="952" y="547"/>
                  </a:cubicBezTo>
                  <a:lnTo>
                    <a:pt x="952" y="106"/>
                  </a:lnTo>
                  <a:cubicBezTo>
                    <a:pt x="952" y="71"/>
                    <a:pt x="917" y="1"/>
                    <a:pt x="837" y="1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7"/>
          <p:cNvSpPr/>
          <p:nvPr/>
        </p:nvSpPr>
        <p:spPr>
          <a:xfrm>
            <a:off x="573544" y="1121825"/>
            <a:ext cx="2281830" cy="1706272"/>
          </a:xfrm>
          <a:custGeom>
            <a:avLst/>
            <a:gdLst/>
            <a:ahLst/>
            <a:cxnLst/>
            <a:rect l="l" t="t" r="r" b="b"/>
            <a:pathLst>
              <a:path w="26052" h="26043" extrusionOk="0">
                <a:moveTo>
                  <a:pt x="3416" y="0"/>
                </a:moveTo>
                <a:cubicBezTo>
                  <a:pt x="1541" y="0"/>
                  <a:pt x="0" y="1506"/>
                  <a:pt x="0" y="3416"/>
                </a:cubicBezTo>
                <a:lnTo>
                  <a:pt x="0" y="22600"/>
                </a:lnTo>
                <a:cubicBezTo>
                  <a:pt x="0" y="24502"/>
                  <a:pt x="1541" y="26042"/>
                  <a:pt x="3416" y="26042"/>
                </a:cubicBezTo>
                <a:lnTo>
                  <a:pt x="22635" y="26042"/>
                </a:lnTo>
                <a:cubicBezTo>
                  <a:pt x="24510" y="26042"/>
                  <a:pt x="26051" y="24502"/>
                  <a:pt x="26051" y="22600"/>
                </a:cubicBezTo>
                <a:lnTo>
                  <a:pt x="26051" y="3416"/>
                </a:lnTo>
                <a:cubicBezTo>
                  <a:pt x="26051" y="1506"/>
                  <a:pt x="24510" y="0"/>
                  <a:pt x="22635" y="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7"/>
          <p:cNvGrpSpPr/>
          <p:nvPr/>
        </p:nvGrpSpPr>
        <p:grpSpPr>
          <a:xfrm>
            <a:off x="1592884" y="1397475"/>
            <a:ext cx="233042" cy="283822"/>
            <a:chOff x="2812084" y="1259100"/>
            <a:chExt cx="233042" cy="283822"/>
          </a:xfrm>
        </p:grpSpPr>
        <p:sp>
          <p:nvSpPr>
            <p:cNvPr id="85" name="Google Shape;85;p17"/>
            <p:cNvSpPr/>
            <p:nvPr/>
          </p:nvSpPr>
          <p:spPr>
            <a:xfrm>
              <a:off x="2812084" y="1259100"/>
              <a:ext cx="72135" cy="283822"/>
            </a:xfrm>
            <a:custGeom>
              <a:avLst/>
              <a:gdLst/>
              <a:ahLst/>
              <a:cxnLst/>
              <a:rect l="l" t="t" r="r" b="b"/>
              <a:pathLst>
                <a:path w="1101" h="4332" extrusionOk="0">
                  <a:moveTo>
                    <a:pt x="625" y="185"/>
                  </a:moveTo>
                  <a:cubicBezTo>
                    <a:pt x="660" y="185"/>
                    <a:pt x="731" y="256"/>
                    <a:pt x="731" y="326"/>
                  </a:cubicBezTo>
                  <a:lnTo>
                    <a:pt x="731" y="2712"/>
                  </a:lnTo>
                  <a:lnTo>
                    <a:pt x="370" y="2712"/>
                  </a:lnTo>
                  <a:lnTo>
                    <a:pt x="370" y="326"/>
                  </a:lnTo>
                  <a:cubicBezTo>
                    <a:pt x="370" y="256"/>
                    <a:pt x="440" y="185"/>
                    <a:pt x="475" y="185"/>
                  </a:cubicBezTo>
                  <a:close/>
                  <a:moveTo>
                    <a:pt x="845" y="2932"/>
                  </a:moveTo>
                  <a:cubicBezTo>
                    <a:pt x="880" y="2932"/>
                    <a:pt x="916" y="2967"/>
                    <a:pt x="916" y="3011"/>
                  </a:cubicBezTo>
                  <a:lnTo>
                    <a:pt x="916" y="3082"/>
                  </a:lnTo>
                  <a:cubicBezTo>
                    <a:pt x="916" y="3117"/>
                    <a:pt x="880" y="3152"/>
                    <a:pt x="845" y="3152"/>
                  </a:cubicBezTo>
                  <a:lnTo>
                    <a:pt x="255" y="3152"/>
                  </a:lnTo>
                  <a:cubicBezTo>
                    <a:pt x="220" y="3152"/>
                    <a:pt x="185" y="3117"/>
                    <a:pt x="185" y="3082"/>
                  </a:cubicBezTo>
                  <a:lnTo>
                    <a:pt x="185" y="3011"/>
                  </a:lnTo>
                  <a:cubicBezTo>
                    <a:pt x="185" y="2967"/>
                    <a:pt x="220" y="2932"/>
                    <a:pt x="255" y="2932"/>
                  </a:cubicBezTo>
                  <a:close/>
                  <a:moveTo>
                    <a:pt x="731" y="3372"/>
                  </a:moveTo>
                  <a:lnTo>
                    <a:pt x="731" y="3997"/>
                  </a:lnTo>
                  <a:cubicBezTo>
                    <a:pt x="731" y="4068"/>
                    <a:pt x="660" y="4112"/>
                    <a:pt x="625" y="4112"/>
                  </a:cubicBezTo>
                  <a:lnTo>
                    <a:pt x="475" y="4112"/>
                  </a:lnTo>
                  <a:cubicBezTo>
                    <a:pt x="440" y="4112"/>
                    <a:pt x="370" y="4068"/>
                    <a:pt x="370" y="3997"/>
                  </a:cubicBezTo>
                  <a:lnTo>
                    <a:pt x="370" y="3372"/>
                  </a:lnTo>
                  <a:close/>
                  <a:moveTo>
                    <a:pt x="475" y="0"/>
                  </a:moveTo>
                  <a:cubicBezTo>
                    <a:pt x="291" y="0"/>
                    <a:pt x="150" y="150"/>
                    <a:pt x="150" y="326"/>
                  </a:cubicBezTo>
                  <a:lnTo>
                    <a:pt x="150" y="2747"/>
                  </a:lnTo>
                  <a:cubicBezTo>
                    <a:pt x="70" y="2791"/>
                    <a:pt x="0" y="2897"/>
                    <a:pt x="0" y="3011"/>
                  </a:cubicBezTo>
                  <a:lnTo>
                    <a:pt x="0" y="3082"/>
                  </a:lnTo>
                  <a:cubicBezTo>
                    <a:pt x="0" y="3187"/>
                    <a:pt x="70" y="3302"/>
                    <a:pt x="150" y="3337"/>
                  </a:cubicBezTo>
                  <a:lnTo>
                    <a:pt x="150" y="3997"/>
                  </a:lnTo>
                  <a:cubicBezTo>
                    <a:pt x="150" y="4182"/>
                    <a:pt x="291" y="4332"/>
                    <a:pt x="475" y="4332"/>
                  </a:cubicBezTo>
                  <a:lnTo>
                    <a:pt x="625" y="4332"/>
                  </a:lnTo>
                  <a:cubicBezTo>
                    <a:pt x="810" y="4332"/>
                    <a:pt x="951" y="4182"/>
                    <a:pt x="951" y="3997"/>
                  </a:cubicBezTo>
                  <a:lnTo>
                    <a:pt x="951" y="3337"/>
                  </a:lnTo>
                  <a:cubicBezTo>
                    <a:pt x="1030" y="3302"/>
                    <a:pt x="1100" y="3187"/>
                    <a:pt x="1100" y="3082"/>
                  </a:cubicBezTo>
                  <a:lnTo>
                    <a:pt x="1100" y="3011"/>
                  </a:lnTo>
                  <a:cubicBezTo>
                    <a:pt x="1100" y="2897"/>
                    <a:pt x="1030" y="2791"/>
                    <a:pt x="951" y="2747"/>
                  </a:cubicBezTo>
                  <a:lnTo>
                    <a:pt x="951" y="326"/>
                  </a:lnTo>
                  <a:cubicBezTo>
                    <a:pt x="951" y="150"/>
                    <a:pt x="810" y="0"/>
                    <a:pt x="625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2888738" y="1259100"/>
              <a:ext cx="75083" cy="283822"/>
            </a:xfrm>
            <a:custGeom>
              <a:avLst/>
              <a:gdLst/>
              <a:ahLst/>
              <a:cxnLst/>
              <a:rect l="l" t="t" r="r" b="b"/>
              <a:pathLst>
                <a:path w="1146" h="4332" extrusionOk="0">
                  <a:moveTo>
                    <a:pt x="626" y="185"/>
                  </a:moveTo>
                  <a:cubicBezTo>
                    <a:pt x="705" y="185"/>
                    <a:pt x="776" y="256"/>
                    <a:pt x="776" y="326"/>
                  </a:cubicBezTo>
                  <a:lnTo>
                    <a:pt x="776" y="1761"/>
                  </a:lnTo>
                  <a:lnTo>
                    <a:pt x="406" y="1761"/>
                  </a:lnTo>
                  <a:lnTo>
                    <a:pt x="406" y="326"/>
                  </a:lnTo>
                  <a:cubicBezTo>
                    <a:pt x="406" y="256"/>
                    <a:pt x="441" y="185"/>
                    <a:pt x="520" y="185"/>
                  </a:cubicBezTo>
                  <a:close/>
                  <a:moveTo>
                    <a:pt x="846" y="1981"/>
                  </a:moveTo>
                  <a:cubicBezTo>
                    <a:pt x="881" y="1981"/>
                    <a:pt x="925" y="2016"/>
                    <a:pt x="925" y="2052"/>
                  </a:cubicBezTo>
                  <a:lnTo>
                    <a:pt x="925" y="2131"/>
                  </a:lnTo>
                  <a:cubicBezTo>
                    <a:pt x="925" y="2166"/>
                    <a:pt x="881" y="2201"/>
                    <a:pt x="846" y="2201"/>
                  </a:cubicBezTo>
                  <a:lnTo>
                    <a:pt x="265" y="2201"/>
                  </a:lnTo>
                  <a:cubicBezTo>
                    <a:pt x="221" y="2201"/>
                    <a:pt x="221" y="2166"/>
                    <a:pt x="221" y="2131"/>
                  </a:cubicBezTo>
                  <a:lnTo>
                    <a:pt x="221" y="2052"/>
                  </a:lnTo>
                  <a:cubicBezTo>
                    <a:pt x="221" y="2016"/>
                    <a:pt x="221" y="1981"/>
                    <a:pt x="265" y="1981"/>
                  </a:cubicBezTo>
                  <a:close/>
                  <a:moveTo>
                    <a:pt x="776" y="2421"/>
                  </a:moveTo>
                  <a:lnTo>
                    <a:pt x="776" y="3997"/>
                  </a:lnTo>
                  <a:cubicBezTo>
                    <a:pt x="776" y="4068"/>
                    <a:pt x="705" y="4112"/>
                    <a:pt x="626" y="4112"/>
                  </a:cubicBezTo>
                  <a:lnTo>
                    <a:pt x="520" y="4112"/>
                  </a:lnTo>
                  <a:cubicBezTo>
                    <a:pt x="441" y="4112"/>
                    <a:pt x="406" y="4068"/>
                    <a:pt x="406" y="3997"/>
                  </a:cubicBezTo>
                  <a:lnTo>
                    <a:pt x="406" y="2421"/>
                  </a:lnTo>
                  <a:close/>
                  <a:moveTo>
                    <a:pt x="520" y="0"/>
                  </a:moveTo>
                  <a:cubicBezTo>
                    <a:pt x="335" y="0"/>
                    <a:pt x="186" y="150"/>
                    <a:pt x="186" y="326"/>
                  </a:cubicBezTo>
                  <a:lnTo>
                    <a:pt x="186" y="1796"/>
                  </a:lnTo>
                  <a:cubicBezTo>
                    <a:pt x="80" y="1831"/>
                    <a:pt x="1" y="1911"/>
                    <a:pt x="1" y="2052"/>
                  </a:cubicBezTo>
                  <a:lnTo>
                    <a:pt x="1" y="2131"/>
                  </a:lnTo>
                  <a:cubicBezTo>
                    <a:pt x="1" y="2236"/>
                    <a:pt x="80" y="2351"/>
                    <a:pt x="186" y="2386"/>
                  </a:cubicBezTo>
                  <a:lnTo>
                    <a:pt x="186" y="3997"/>
                  </a:lnTo>
                  <a:cubicBezTo>
                    <a:pt x="186" y="4182"/>
                    <a:pt x="335" y="4332"/>
                    <a:pt x="520" y="4332"/>
                  </a:cubicBezTo>
                  <a:lnTo>
                    <a:pt x="626" y="4332"/>
                  </a:lnTo>
                  <a:cubicBezTo>
                    <a:pt x="811" y="4332"/>
                    <a:pt x="961" y="4182"/>
                    <a:pt x="961" y="3997"/>
                  </a:cubicBezTo>
                  <a:lnTo>
                    <a:pt x="961" y="2386"/>
                  </a:lnTo>
                  <a:cubicBezTo>
                    <a:pt x="1066" y="2351"/>
                    <a:pt x="1145" y="2236"/>
                    <a:pt x="1145" y="2131"/>
                  </a:cubicBezTo>
                  <a:lnTo>
                    <a:pt x="1145" y="2052"/>
                  </a:lnTo>
                  <a:cubicBezTo>
                    <a:pt x="1145" y="1946"/>
                    <a:pt x="1066" y="1831"/>
                    <a:pt x="961" y="1796"/>
                  </a:cubicBezTo>
                  <a:lnTo>
                    <a:pt x="961" y="326"/>
                  </a:lnTo>
                  <a:cubicBezTo>
                    <a:pt x="961" y="150"/>
                    <a:pt x="811" y="0"/>
                    <a:pt x="626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2970698" y="1259100"/>
              <a:ext cx="74428" cy="283822"/>
            </a:xfrm>
            <a:custGeom>
              <a:avLst/>
              <a:gdLst/>
              <a:ahLst/>
              <a:cxnLst/>
              <a:rect l="l" t="t" r="r" b="b"/>
              <a:pathLst>
                <a:path w="1136" h="4332" extrusionOk="0">
                  <a:moveTo>
                    <a:pt x="625" y="185"/>
                  </a:moveTo>
                  <a:cubicBezTo>
                    <a:pt x="696" y="185"/>
                    <a:pt x="731" y="256"/>
                    <a:pt x="731" y="326"/>
                  </a:cubicBezTo>
                  <a:lnTo>
                    <a:pt x="731" y="845"/>
                  </a:lnTo>
                  <a:lnTo>
                    <a:pt x="405" y="845"/>
                  </a:lnTo>
                  <a:lnTo>
                    <a:pt x="405" y="326"/>
                  </a:lnTo>
                  <a:cubicBezTo>
                    <a:pt x="405" y="256"/>
                    <a:pt x="440" y="185"/>
                    <a:pt x="511" y="185"/>
                  </a:cubicBezTo>
                  <a:close/>
                  <a:moveTo>
                    <a:pt x="845" y="1030"/>
                  </a:moveTo>
                  <a:cubicBezTo>
                    <a:pt x="880" y="1030"/>
                    <a:pt x="916" y="1065"/>
                    <a:pt x="916" y="1101"/>
                  </a:cubicBezTo>
                  <a:lnTo>
                    <a:pt x="916" y="1206"/>
                  </a:lnTo>
                  <a:cubicBezTo>
                    <a:pt x="916" y="1250"/>
                    <a:pt x="880" y="1250"/>
                    <a:pt x="845" y="1250"/>
                  </a:cubicBezTo>
                  <a:lnTo>
                    <a:pt x="291" y="1250"/>
                  </a:lnTo>
                  <a:cubicBezTo>
                    <a:pt x="255" y="1250"/>
                    <a:pt x="220" y="1250"/>
                    <a:pt x="220" y="1206"/>
                  </a:cubicBezTo>
                  <a:lnTo>
                    <a:pt x="220" y="1101"/>
                  </a:lnTo>
                  <a:cubicBezTo>
                    <a:pt x="220" y="1065"/>
                    <a:pt x="255" y="1030"/>
                    <a:pt x="291" y="1030"/>
                  </a:cubicBezTo>
                  <a:close/>
                  <a:moveTo>
                    <a:pt x="731" y="1470"/>
                  </a:moveTo>
                  <a:lnTo>
                    <a:pt x="731" y="3997"/>
                  </a:lnTo>
                  <a:cubicBezTo>
                    <a:pt x="731" y="4068"/>
                    <a:pt x="696" y="4112"/>
                    <a:pt x="625" y="4112"/>
                  </a:cubicBezTo>
                  <a:lnTo>
                    <a:pt x="511" y="4112"/>
                  </a:lnTo>
                  <a:cubicBezTo>
                    <a:pt x="440" y="4112"/>
                    <a:pt x="405" y="4068"/>
                    <a:pt x="405" y="3997"/>
                  </a:cubicBezTo>
                  <a:lnTo>
                    <a:pt x="405" y="1470"/>
                  </a:lnTo>
                  <a:close/>
                  <a:moveTo>
                    <a:pt x="511" y="0"/>
                  </a:moveTo>
                  <a:cubicBezTo>
                    <a:pt x="335" y="0"/>
                    <a:pt x="185" y="150"/>
                    <a:pt x="185" y="326"/>
                  </a:cubicBezTo>
                  <a:lnTo>
                    <a:pt x="185" y="845"/>
                  </a:lnTo>
                  <a:cubicBezTo>
                    <a:pt x="71" y="881"/>
                    <a:pt x="0" y="986"/>
                    <a:pt x="0" y="1101"/>
                  </a:cubicBezTo>
                  <a:lnTo>
                    <a:pt x="0" y="1206"/>
                  </a:lnTo>
                  <a:cubicBezTo>
                    <a:pt x="0" y="1321"/>
                    <a:pt x="71" y="1426"/>
                    <a:pt x="185" y="1470"/>
                  </a:cubicBezTo>
                  <a:lnTo>
                    <a:pt x="185" y="3997"/>
                  </a:lnTo>
                  <a:cubicBezTo>
                    <a:pt x="185" y="4182"/>
                    <a:pt x="335" y="4332"/>
                    <a:pt x="511" y="4332"/>
                  </a:cubicBezTo>
                  <a:lnTo>
                    <a:pt x="625" y="4332"/>
                  </a:lnTo>
                  <a:cubicBezTo>
                    <a:pt x="810" y="4332"/>
                    <a:pt x="951" y="4182"/>
                    <a:pt x="951" y="3997"/>
                  </a:cubicBezTo>
                  <a:lnTo>
                    <a:pt x="951" y="1470"/>
                  </a:lnTo>
                  <a:cubicBezTo>
                    <a:pt x="1065" y="1426"/>
                    <a:pt x="1136" y="1321"/>
                    <a:pt x="1136" y="1206"/>
                  </a:cubicBezTo>
                  <a:lnTo>
                    <a:pt x="1136" y="1101"/>
                  </a:lnTo>
                  <a:cubicBezTo>
                    <a:pt x="1136" y="986"/>
                    <a:pt x="1065" y="881"/>
                    <a:pt x="951" y="845"/>
                  </a:cubicBezTo>
                  <a:lnTo>
                    <a:pt x="951" y="326"/>
                  </a:lnTo>
                  <a:cubicBezTo>
                    <a:pt x="951" y="150"/>
                    <a:pt x="810" y="0"/>
                    <a:pt x="625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7"/>
          <p:cNvSpPr/>
          <p:nvPr/>
        </p:nvSpPr>
        <p:spPr>
          <a:xfrm>
            <a:off x="567326" y="3035026"/>
            <a:ext cx="2284194" cy="1706272"/>
          </a:xfrm>
          <a:custGeom>
            <a:avLst/>
            <a:gdLst/>
            <a:ahLst/>
            <a:cxnLst/>
            <a:rect l="l" t="t" r="r" b="b"/>
            <a:pathLst>
              <a:path w="26079" h="26043" extrusionOk="0">
                <a:moveTo>
                  <a:pt x="3452" y="1"/>
                </a:moveTo>
                <a:cubicBezTo>
                  <a:pt x="1541" y="1"/>
                  <a:pt x="1" y="1542"/>
                  <a:pt x="1" y="3408"/>
                </a:cubicBezTo>
                <a:lnTo>
                  <a:pt x="1" y="22636"/>
                </a:lnTo>
                <a:cubicBezTo>
                  <a:pt x="1" y="24502"/>
                  <a:pt x="1541" y="26043"/>
                  <a:pt x="3452" y="26043"/>
                </a:cubicBezTo>
                <a:lnTo>
                  <a:pt x="22636" y="26043"/>
                </a:lnTo>
                <a:cubicBezTo>
                  <a:pt x="24537" y="26043"/>
                  <a:pt x="26078" y="24502"/>
                  <a:pt x="26078" y="22636"/>
                </a:cubicBezTo>
                <a:lnTo>
                  <a:pt x="26078" y="3408"/>
                </a:lnTo>
                <a:cubicBezTo>
                  <a:pt x="26078" y="1542"/>
                  <a:pt x="24537" y="1"/>
                  <a:pt x="22636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1566329" y="3212141"/>
            <a:ext cx="286180" cy="288474"/>
          </a:xfrm>
          <a:custGeom>
            <a:avLst/>
            <a:gdLst/>
            <a:ahLst/>
            <a:cxnLst/>
            <a:rect l="l" t="t" r="r" b="b"/>
            <a:pathLst>
              <a:path w="4368" h="4403" extrusionOk="0">
                <a:moveTo>
                  <a:pt x="1797" y="221"/>
                </a:moveTo>
                <a:cubicBezTo>
                  <a:pt x="1506" y="476"/>
                  <a:pt x="1286" y="811"/>
                  <a:pt x="1137" y="1136"/>
                </a:cubicBezTo>
                <a:cubicBezTo>
                  <a:pt x="952" y="1066"/>
                  <a:pt x="811" y="995"/>
                  <a:pt x="661" y="881"/>
                </a:cubicBezTo>
                <a:cubicBezTo>
                  <a:pt x="952" y="520"/>
                  <a:pt x="1357" y="300"/>
                  <a:pt x="1797" y="221"/>
                </a:cubicBezTo>
                <a:close/>
                <a:moveTo>
                  <a:pt x="2536" y="221"/>
                </a:moveTo>
                <a:lnTo>
                  <a:pt x="2536" y="221"/>
                </a:lnTo>
                <a:cubicBezTo>
                  <a:pt x="2977" y="300"/>
                  <a:pt x="3417" y="520"/>
                  <a:pt x="3707" y="881"/>
                </a:cubicBezTo>
                <a:cubicBezTo>
                  <a:pt x="3558" y="1031"/>
                  <a:pt x="3373" y="1101"/>
                  <a:pt x="3232" y="1180"/>
                </a:cubicBezTo>
                <a:cubicBezTo>
                  <a:pt x="3047" y="811"/>
                  <a:pt x="2827" y="476"/>
                  <a:pt x="2536" y="221"/>
                </a:cubicBezTo>
                <a:close/>
                <a:moveTo>
                  <a:pt x="2096" y="186"/>
                </a:moveTo>
                <a:lnTo>
                  <a:pt x="2096" y="1400"/>
                </a:lnTo>
                <a:cubicBezTo>
                  <a:pt x="1832" y="1400"/>
                  <a:pt x="1541" y="1321"/>
                  <a:pt x="1286" y="1216"/>
                </a:cubicBezTo>
                <a:cubicBezTo>
                  <a:pt x="1471" y="811"/>
                  <a:pt x="1726" y="476"/>
                  <a:pt x="2096" y="186"/>
                </a:cubicBezTo>
                <a:close/>
                <a:moveTo>
                  <a:pt x="2272" y="221"/>
                </a:moveTo>
                <a:cubicBezTo>
                  <a:pt x="2607" y="476"/>
                  <a:pt x="2897" y="846"/>
                  <a:pt x="3047" y="1251"/>
                </a:cubicBezTo>
                <a:cubicBezTo>
                  <a:pt x="2792" y="1356"/>
                  <a:pt x="2536" y="1400"/>
                  <a:pt x="2272" y="1400"/>
                </a:cubicBezTo>
                <a:lnTo>
                  <a:pt x="2272" y="221"/>
                </a:lnTo>
                <a:close/>
                <a:moveTo>
                  <a:pt x="555" y="995"/>
                </a:moveTo>
                <a:cubicBezTo>
                  <a:pt x="732" y="1136"/>
                  <a:pt x="881" y="1216"/>
                  <a:pt x="1066" y="1321"/>
                </a:cubicBezTo>
                <a:cubicBezTo>
                  <a:pt x="996" y="1577"/>
                  <a:pt x="916" y="1911"/>
                  <a:pt x="916" y="2202"/>
                </a:cubicBezTo>
                <a:lnTo>
                  <a:pt x="150" y="2202"/>
                </a:lnTo>
                <a:cubicBezTo>
                  <a:pt x="150" y="1761"/>
                  <a:pt x="291" y="1356"/>
                  <a:pt x="555" y="995"/>
                </a:cubicBezTo>
                <a:close/>
                <a:moveTo>
                  <a:pt x="1251" y="1400"/>
                </a:moveTo>
                <a:cubicBezTo>
                  <a:pt x="1506" y="1506"/>
                  <a:pt x="1797" y="1541"/>
                  <a:pt x="2096" y="1577"/>
                </a:cubicBezTo>
                <a:lnTo>
                  <a:pt x="2096" y="2202"/>
                </a:lnTo>
                <a:lnTo>
                  <a:pt x="1101" y="2202"/>
                </a:lnTo>
                <a:cubicBezTo>
                  <a:pt x="1101" y="1911"/>
                  <a:pt x="1137" y="1656"/>
                  <a:pt x="1251" y="1400"/>
                </a:cubicBezTo>
                <a:close/>
                <a:moveTo>
                  <a:pt x="3117" y="1400"/>
                </a:moveTo>
                <a:cubicBezTo>
                  <a:pt x="3197" y="1656"/>
                  <a:pt x="3232" y="1911"/>
                  <a:pt x="3232" y="2202"/>
                </a:cubicBezTo>
                <a:lnTo>
                  <a:pt x="2272" y="2202"/>
                </a:lnTo>
                <a:lnTo>
                  <a:pt x="2272" y="1577"/>
                </a:lnTo>
                <a:cubicBezTo>
                  <a:pt x="2572" y="1577"/>
                  <a:pt x="2827" y="1506"/>
                  <a:pt x="3117" y="1400"/>
                </a:cubicBezTo>
                <a:close/>
                <a:moveTo>
                  <a:pt x="3813" y="1031"/>
                </a:moveTo>
                <a:cubicBezTo>
                  <a:pt x="4077" y="1356"/>
                  <a:pt x="4218" y="1761"/>
                  <a:pt x="4218" y="2202"/>
                </a:cubicBezTo>
                <a:lnTo>
                  <a:pt x="3417" y="2202"/>
                </a:lnTo>
                <a:cubicBezTo>
                  <a:pt x="3417" y="1911"/>
                  <a:pt x="3373" y="1621"/>
                  <a:pt x="3267" y="1356"/>
                </a:cubicBezTo>
                <a:cubicBezTo>
                  <a:pt x="3487" y="1251"/>
                  <a:pt x="3672" y="1136"/>
                  <a:pt x="3813" y="1031"/>
                </a:cubicBezTo>
                <a:close/>
                <a:moveTo>
                  <a:pt x="3232" y="2351"/>
                </a:moveTo>
                <a:cubicBezTo>
                  <a:pt x="3232" y="2642"/>
                  <a:pt x="3153" y="2897"/>
                  <a:pt x="3082" y="3117"/>
                </a:cubicBezTo>
                <a:cubicBezTo>
                  <a:pt x="2827" y="3047"/>
                  <a:pt x="2536" y="2976"/>
                  <a:pt x="2272" y="2976"/>
                </a:cubicBezTo>
                <a:lnTo>
                  <a:pt x="2272" y="2351"/>
                </a:lnTo>
                <a:close/>
                <a:moveTo>
                  <a:pt x="2096" y="2351"/>
                </a:moveTo>
                <a:lnTo>
                  <a:pt x="2096" y="2976"/>
                </a:lnTo>
                <a:cubicBezTo>
                  <a:pt x="1797" y="3012"/>
                  <a:pt x="1541" y="3047"/>
                  <a:pt x="1286" y="3161"/>
                </a:cubicBezTo>
                <a:cubicBezTo>
                  <a:pt x="1172" y="2897"/>
                  <a:pt x="1101" y="2642"/>
                  <a:pt x="1101" y="2351"/>
                </a:cubicBezTo>
                <a:close/>
                <a:moveTo>
                  <a:pt x="916" y="2351"/>
                </a:moveTo>
                <a:cubicBezTo>
                  <a:pt x="952" y="2642"/>
                  <a:pt x="996" y="2941"/>
                  <a:pt x="1101" y="3232"/>
                </a:cubicBezTo>
                <a:cubicBezTo>
                  <a:pt x="952" y="3302"/>
                  <a:pt x="776" y="3381"/>
                  <a:pt x="626" y="3487"/>
                </a:cubicBezTo>
                <a:cubicBezTo>
                  <a:pt x="371" y="3196"/>
                  <a:pt x="186" y="2791"/>
                  <a:pt x="150" y="2351"/>
                </a:cubicBezTo>
                <a:close/>
                <a:moveTo>
                  <a:pt x="4183" y="2351"/>
                </a:moveTo>
                <a:cubicBezTo>
                  <a:pt x="4183" y="2756"/>
                  <a:pt x="3998" y="3161"/>
                  <a:pt x="3742" y="3487"/>
                </a:cubicBezTo>
                <a:cubicBezTo>
                  <a:pt x="3593" y="3337"/>
                  <a:pt x="3417" y="3267"/>
                  <a:pt x="3232" y="3196"/>
                </a:cubicBezTo>
                <a:cubicBezTo>
                  <a:pt x="3338" y="2941"/>
                  <a:pt x="3373" y="2642"/>
                  <a:pt x="3417" y="2351"/>
                </a:cubicBezTo>
                <a:close/>
                <a:moveTo>
                  <a:pt x="1172" y="3381"/>
                </a:moveTo>
                <a:cubicBezTo>
                  <a:pt x="1321" y="3672"/>
                  <a:pt x="1541" y="3962"/>
                  <a:pt x="1797" y="4182"/>
                </a:cubicBezTo>
                <a:cubicBezTo>
                  <a:pt x="1392" y="4112"/>
                  <a:pt x="1031" y="3927"/>
                  <a:pt x="732" y="3637"/>
                </a:cubicBezTo>
                <a:cubicBezTo>
                  <a:pt x="881" y="3522"/>
                  <a:pt x="1031" y="3452"/>
                  <a:pt x="1172" y="3381"/>
                </a:cubicBezTo>
                <a:close/>
                <a:moveTo>
                  <a:pt x="2272" y="3161"/>
                </a:moveTo>
                <a:cubicBezTo>
                  <a:pt x="2536" y="3161"/>
                  <a:pt x="2756" y="3196"/>
                  <a:pt x="3012" y="3267"/>
                </a:cubicBezTo>
                <a:cubicBezTo>
                  <a:pt x="2827" y="3637"/>
                  <a:pt x="2572" y="3962"/>
                  <a:pt x="2272" y="4182"/>
                </a:cubicBezTo>
                <a:lnTo>
                  <a:pt x="2272" y="3161"/>
                </a:lnTo>
                <a:close/>
                <a:moveTo>
                  <a:pt x="2096" y="3161"/>
                </a:moveTo>
                <a:lnTo>
                  <a:pt x="2096" y="4218"/>
                </a:lnTo>
                <a:cubicBezTo>
                  <a:pt x="1762" y="3962"/>
                  <a:pt x="1506" y="3672"/>
                  <a:pt x="1357" y="3302"/>
                </a:cubicBezTo>
                <a:cubicBezTo>
                  <a:pt x="1577" y="3232"/>
                  <a:pt x="1832" y="3161"/>
                  <a:pt x="2096" y="3161"/>
                </a:cubicBezTo>
                <a:close/>
                <a:moveTo>
                  <a:pt x="3153" y="3337"/>
                </a:moveTo>
                <a:cubicBezTo>
                  <a:pt x="3338" y="3417"/>
                  <a:pt x="3487" y="3487"/>
                  <a:pt x="3637" y="3601"/>
                </a:cubicBezTo>
                <a:cubicBezTo>
                  <a:pt x="3338" y="3927"/>
                  <a:pt x="2933" y="4147"/>
                  <a:pt x="2536" y="4218"/>
                </a:cubicBezTo>
                <a:cubicBezTo>
                  <a:pt x="2792" y="3962"/>
                  <a:pt x="3012" y="3672"/>
                  <a:pt x="3153" y="3337"/>
                </a:cubicBezTo>
                <a:close/>
                <a:moveTo>
                  <a:pt x="2052" y="1"/>
                </a:moveTo>
                <a:cubicBezTo>
                  <a:pt x="881" y="80"/>
                  <a:pt x="1" y="1031"/>
                  <a:pt x="1" y="2202"/>
                </a:cubicBezTo>
                <a:cubicBezTo>
                  <a:pt x="1" y="3381"/>
                  <a:pt x="881" y="4332"/>
                  <a:pt x="2052" y="4403"/>
                </a:cubicBezTo>
                <a:lnTo>
                  <a:pt x="2272" y="4403"/>
                </a:lnTo>
                <a:cubicBezTo>
                  <a:pt x="3452" y="4367"/>
                  <a:pt x="4368" y="3381"/>
                  <a:pt x="4368" y="2202"/>
                </a:cubicBezTo>
                <a:cubicBezTo>
                  <a:pt x="4368" y="1031"/>
                  <a:pt x="3452" y="80"/>
                  <a:pt x="2272" y="1"/>
                </a:cubicBezTo>
                <a:close/>
              </a:path>
            </a:pathLst>
          </a:custGeom>
          <a:solidFill>
            <a:srgbClr val="1C3B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567337" y="1343005"/>
            <a:ext cx="382491" cy="653537"/>
          </a:xfrm>
          <a:custGeom>
            <a:avLst/>
            <a:gdLst/>
            <a:ahLst/>
            <a:cxnLst/>
            <a:rect l="l" t="t" r="r" b="b"/>
            <a:pathLst>
              <a:path w="5838" h="9975" extrusionOk="0">
                <a:moveTo>
                  <a:pt x="1" y="0"/>
                </a:moveTo>
                <a:lnTo>
                  <a:pt x="1" y="9975"/>
                </a:lnTo>
                <a:lnTo>
                  <a:pt x="846" y="9975"/>
                </a:lnTo>
                <a:cubicBezTo>
                  <a:pt x="3593" y="9975"/>
                  <a:pt x="5838" y="7739"/>
                  <a:pt x="5838" y="4983"/>
                </a:cubicBezTo>
                <a:cubicBezTo>
                  <a:pt x="5838" y="2236"/>
                  <a:pt x="3593" y="0"/>
                  <a:pt x="846" y="0"/>
                </a:cubicBezTo>
                <a:close/>
              </a:path>
            </a:pathLst>
          </a:custGeom>
          <a:solidFill>
            <a:srgbClr val="395B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5370121" y="1343005"/>
            <a:ext cx="384784" cy="653537"/>
          </a:xfrm>
          <a:custGeom>
            <a:avLst/>
            <a:gdLst/>
            <a:ahLst/>
            <a:cxnLst/>
            <a:rect l="l" t="t" r="r" b="b"/>
            <a:pathLst>
              <a:path w="5873" h="9975" extrusionOk="0">
                <a:moveTo>
                  <a:pt x="4992" y="0"/>
                </a:moveTo>
                <a:cubicBezTo>
                  <a:pt x="2245" y="0"/>
                  <a:pt x="0" y="2236"/>
                  <a:pt x="0" y="4983"/>
                </a:cubicBezTo>
                <a:cubicBezTo>
                  <a:pt x="0" y="7739"/>
                  <a:pt x="2245" y="9975"/>
                  <a:pt x="4992" y="9975"/>
                </a:cubicBezTo>
                <a:lnTo>
                  <a:pt x="5873" y="9975"/>
                </a:lnTo>
                <a:lnTo>
                  <a:pt x="5873" y="0"/>
                </a:lnTo>
                <a:close/>
              </a:path>
            </a:pathLst>
          </a:custGeom>
          <a:solidFill>
            <a:srgbClr val="D5EA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</a:t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567337" y="3251837"/>
            <a:ext cx="382491" cy="653603"/>
          </a:xfrm>
          <a:custGeom>
            <a:avLst/>
            <a:gdLst/>
            <a:ahLst/>
            <a:cxnLst/>
            <a:rect l="l" t="t" r="r" b="b"/>
            <a:pathLst>
              <a:path w="5838" h="9976" extrusionOk="0">
                <a:moveTo>
                  <a:pt x="1" y="1"/>
                </a:moveTo>
                <a:lnTo>
                  <a:pt x="1" y="9975"/>
                </a:lnTo>
                <a:lnTo>
                  <a:pt x="846" y="9975"/>
                </a:lnTo>
                <a:cubicBezTo>
                  <a:pt x="3593" y="9975"/>
                  <a:pt x="5838" y="7739"/>
                  <a:pt x="5838" y="4984"/>
                </a:cubicBezTo>
                <a:cubicBezTo>
                  <a:pt x="5838" y="2237"/>
                  <a:pt x="3593" y="1"/>
                  <a:pt x="846" y="1"/>
                </a:cubicBezTo>
                <a:close/>
              </a:path>
            </a:pathLst>
          </a:custGeom>
          <a:solidFill>
            <a:srgbClr val="87BC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</a:t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5370121" y="3251837"/>
            <a:ext cx="384784" cy="653603"/>
          </a:xfrm>
          <a:custGeom>
            <a:avLst/>
            <a:gdLst/>
            <a:ahLst/>
            <a:cxnLst/>
            <a:rect l="l" t="t" r="r" b="b"/>
            <a:pathLst>
              <a:path w="5873" h="9976" extrusionOk="0">
                <a:moveTo>
                  <a:pt x="4992" y="1"/>
                </a:moveTo>
                <a:cubicBezTo>
                  <a:pt x="2245" y="1"/>
                  <a:pt x="0" y="2237"/>
                  <a:pt x="0" y="4984"/>
                </a:cubicBezTo>
                <a:cubicBezTo>
                  <a:pt x="0" y="7739"/>
                  <a:pt x="2245" y="9975"/>
                  <a:pt x="4992" y="9975"/>
                </a:cubicBezTo>
                <a:lnTo>
                  <a:pt x="5873" y="9975"/>
                </a:lnTo>
                <a:lnTo>
                  <a:pt x="5873" y="1"/>
                </a:lnTo>
                <a:close/>
              </a:path>
            </a:pathLst>
          </a:custGeom>
          <a:solidFill>
            <a:srgbClr val="B2D9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296831" y="2036325"/>
            <a:ext cx="28983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more</a:t>
            </a:r>
            <a:r>
              <a:rPr lang="e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attractive</a:t>
            </a:r>
            <a:r>
              <a:rPr lang="e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and easier 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754000" y="3794375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More user friendly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3652338" y="1960112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high standard and quality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3652325" y="3794376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Staff can use it with little training 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652338" y="165082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Quality</a:t>
            </a:r>
            <a:endParaRPr sz="17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754013" y="172702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Attractiveness</a:t>
            </a:r>
            <a:endParaRPr sz="17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652325" y="348507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Easy to Learn</a:t>
            </a:r>
            <a:endParaRPr sz="17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754000" y="348507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Friendly</a:t>
            </a:r>
            <a:endParaRPr sz="17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6517144" y="1121825"/>
            <a:ext cx="2281830" cy="1706272"/>
          </a:xfrm>
          <a:custGeom>
            <a:avLst/>
            <a:gdLst/>
            <a:ahLst/>
            <a:cxnLst/>
            <a:rect l="l" t="t" r="r" b="b"/>
            <a:pathLst>
              <a:path w="26052" h="26043" extrusionOk="0">
                <a:moveTo>
                  <a:pt x="3416" y="0"/>
                </a:moveTo>
                <a:cubicBezTo>
                  <a:pt x="1541" y="0"/>
                  <a:pt x="0" y="1506"/>
                  <a:pt x="0" y="3416"/>
                </a:cubicBezTo>
                <a:lnTo>
                  <a:pt x="0" y="22600"/>
                </a:lnTo>
                <a:cubicBezTo>
                  <a:pt x="0" y="24502"/>
                  <a:pt x="1541" y="26042"/>
                  <a:pt x="3416" y="26042"/>
                </a:cubicBezTo>
                <a:lnTo>
                  <a:pt x="22635" y="26042"/>
                </a:lnTo>
                <a:cubicBezTo>
                  <a:pt x="24510" y="26042"/>
                  <a:pt x="26051" y="24502"/>
                  <a:pt x="26051" y="22600"/>
                </a:cubicBezTo>
                <a:lnTo>
                  <a:pt x="26051" y="3416"/>
                </a:lnTo>
                <a:cubicBezTo>
                  <a:pt x="26051" y="1506"/>
                  <a:pt x="24510" y="0"/>
                  <a:pt x="22635" y="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7536484" y="1397475"/>
            <a:ext cx="233042" cy="283822"/>
            <a:chOff x="2812084" y="1259100"/>
            <a:chExt cx="233042" cy="283822"/>
          </a:xfrm>
        </p:grpSpPr>
        <p:sp>
          <p:nvSpPr>
            <p:cNvPr id="104" name="Google Shape;104;p17"/>
            <p:cNvSpPr/>
            <p:nvPr/>
          </p:nvSpPr>
          <p:spPr>
            <a:xfrm>
              <a:off x="2812084" y="1259100"/>
              <a:ext cx="72135" cy="283822"/>
            </a:xfrm>
            <a:custGeom>
              <a:avLst/>
              <a:gdLst/>
              <a:ahLst/>
              <a:cxnLst/>
              <a:rect l="l" t="t" r="r" b="b"/>
              <a:pathLst>
                <a:path w="1101" h="4332" extrusionOk="0">
                  <a:moveTo>
                    <a:pt x="625" y="185"/>
                  </a:moveTo>
                  <a:cubicBezTo>
                    <a:pt x="660" y="185"/>
                    <a:pt x="731" y="256"/>
                    <a:pt x="731" y="326"/>
                  </a:cubicBezTo>
                  <a:lnTo>
                    <a:pt x="731" y="2712"/>
                  </a:lnTo>
                  <a:lnTo>
                    <a:pt x="370" y="2712"/>
                  </a:lnTo>
                  <a:lnTo>
                    <a:pt x="370" y="326"/>
                  </a:lnTo>
                  <a:cubicBezTo>
                    <a:pt x="370" y="256"/>
                    <a:pt x="440" y="185"/>
                    <a:pt x="475" y="185"/>
                  </a:cubicBezTo>
                  <a:close/>
                  <a:moveTo>
                    <a:pt x="845" y="2932"/>
                  </a:moveTo>
                  <a:cubicBezTo>
                    <a:pt x="880" y="2932"/>
                    <a:pt x="916" y="2967"/>
                    <a:pt x="916" y="3011"/>
                  </a:cubicBezTo>
                  <a:lnTo>
                    <a:pt x="916" y="3082"/>
                  </a:lnTo>
                  <a:cubicBezTo>
                    <a:pt x="916" y="3117"/>
                    <a:pt x="880" y="3152"/>
                    <a:pt x="845" y="3152"/>
                  </a:cubicBezTo>
                  <a:lnTo>
                    <a:pt x="255" y="3152"/>
                  </a:lnTo>
                  <a:cubicBezTo>
                    <a:pt x="220" y="3152"/>
                    <a:pt x="185" y="3117"/>
                    <a:pt x="185" y="3082"/>
                  </a:cubicBezTo>
                  <a:lnTo>
                    <a:pt x="185" y="3011"/>
                  </a:lnTo>
                  <a:cubicBezTo>
                    <a:pt x="185" y="2967"/>
                    <a:pt x="220" y="2932"/>
                    <a:pt x="255" y="2932"/>
                  </a:cubicBezTo>
                  <a:close/>
                  <a:moveTo>
                    <a:pt x="731" y="3372"/>
                  </a:moveTo>
                  <a:lnTo>
                    <a:pt x="731" y="3997"/>
                  </a:lnTo>
                  <a:cubicBezTo>
                    <a:pt x="731" y="4068"/>
                    <a:pt x="660" y="4112"/>
                    <a:pt x="625" y="4112"/>
                  </a:cubicBezTo>
                  <a:lnTo>
                    <a:pt x="475" y="4112"/>
                  </a:lnTo>
                  <a:cubicBezTo>
                    <a:pt x="440" y="4112"/>
                    <a:pt x="370" y="4068"/>
                    <a:pt x="370" y="3997"/>
                  </a:cubicBezTo>
                  <a:lnTo>
                    <a:pt x="370" y="3372"/>
                  </a:lnTo>
                  <a:close/>
                  <a:moveTo>
                    <a:pt x="475" y="0"/>
                  </a:moveTo>
                  <a:cubicBezTo>
                    <a:pt x="291" y="0"/>
                    <a:pt x="150" y="150"/>
                    <a:pt x="150" y="326"/>
                  </a:cubicBezTo>
                  <a:lnTo>
                    <a:pt x="150" y="2747"/>
                  </a:lnTo>
                  <a:cubicBezTo>
                    <a:pt x="70" y="2791"/>
                    <a:pt x="0" y="2897"/>
                    <a:pt x="0" y="3011"/>
                  </a:cubicBezTo>
                  <a:lnTo>
                    <a:pt x="0" y="3082"/>
                  </a:lnTo>
                  <a:cubicBezTo>
                    <a:pt x="0" y="3187"/>
                    <a:pt x="70" y="3302"/>
                    <a:pt x="150" y="3337"/>
                  </a:cubicBezTo>
                  <a:lnTo>
                    <a:pt x="150" y="3997"/>
                  </a:lnTo>
                  <a:cubicBezTo>
                    <a:pt x="150" y="4182"/>
                    <a:pt x="291" y="4332"/>
                    <a:pt x="475" y="4332"/>
                  </a:cubicBezTo>
                  <a:lnTo>
                    <a:pt x="625" y="4332"/>
                  </a:lnTo>
                  <a:cubicBezTo>
                    <a:pt x="810" y="4332"/>
                    <a:pt x="951" y="4182"/>
                    <a:pt x="951" y="3997"/>
                  </a:cubicBezTo>
                  <a:lnTo>
                    <a:pt x="951" y="3337"/>
                  </a:lnTo>
                  <a:cubicBezTo>
                    <a:pt x="1030" y="3302"/>
                    <a:pt x="1100" y="3187"/>
                    <a:pt x="1100" y="3082"/>
                  </a:cubicBezTo>
                  <a:lnTo>
                    <a:pt x="1100" y="3011"/>
                  </a:lnTo>
                  <a:cubicBezTo>
                    <a:pt x="1100" y="2897"/>
                    <a:pt x="1030" y="2791"/>
                    <a:pt x="951" y="2747"/>
                  </a:cubicBezTo>
                  <a:lnTo>
                    <a:pt x="951" y="326"/>
                  </a:lnTo>
                  <a:cubicBezTo>
                    <a:pt x="951" y="150"/>
                    <a:pt x="810" y="0"/>
                    <a:pt x="625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2888738" y="1259100"/>
              <a:ext cx="75083" cy="283822"/>
            </a:xfrm>
            <a:custGeom>
              <a:avLst/>
              <a:gdLst/>
              <a:ahLst/>
              <a:cxnLst/>
              <a:rect l="l" t="t" r="r" b="b"/>
              <a:pathLst>
                <a:path w="1146" h="4332" extrusionOk="0">
                  <a:moveTo>
                    <a:pt x="626" y="185"/>
                  </a:moveTo>
                  <a:cubicBezTo>
                    <a:pt x="705" y="185"/>
                    <a:pt x="776" y="256"/>
                    <a:pt x="776" y="326"/>
                  </a:cubicBezTo>
                  <a:lnTo>
                    <a:pt x="776" y="1761"/>
                  </a:lnTo>
                  <a:lnTo>
                    <a:pt x="406" y="1761"/>
                  </a:lnTo>
                  <a:lnTo>
                    <a:pt x="406" y="326"/>
                  </a:lnTo>
                  <a:cubicBezTo>
                    <a:pt x="406" y="256"/>
                    <a:pt x="441" y="185"/>
                    <a:pt x="520" y="185"/>
                  </a:cubicBezTo>
                  <a:close/>
                  <a:moveTo>
                    <a:pt x="846" y="1981"/>
                  </a:moveTo>
                  <a:cubicBezTo>
                    <a:pt x="881" y="1981"/>
                    <a:pt x="925" y="2016"/>
                    <a:pt x="925" y="2052"/>
                  </a:cubicBezTo>
                  <a:lnTo>
                    <a:pt x="925" y="2131"/>
                  </a:lnTo>
                  <a:cubicBezTo>
                    <a:pt x="925" y="2166"/>
                    <a:pt x="881" y="2201"/>
                    <a:pt x="846" y="2201"/>
                  </a:cubicBezTo>
                  <a:lnTo>
                    <a:pt x="265" y="2201"/>
                  </a:lnTo>
                  <a:cubicBezTo>
                    <a:pt x="221" y="2201"/>
                    <a:pt x="221" y="2166"/>
                    <a:pt x="221" y="2131"/>
                  </a:cubicBezTo>
                  <a:lnTo>
                    <a:pt x="221" y="2052"/>
                  </a:lnTo>
                  <a:cubicBezTo>
                    <a:pt x="221" y="2016"/>
                    <a:pt x="221" y="1981"/>
                    <a:pt x="265" y="1981"/>
                  </a:cubicBezTo>
                  <a:close/>
                  <a:moveTo>
                    <a:pt x="776" y="2421"/>
                  </a:moveTo>
                  <a:lnTo>
                    <a:pt x="776" y="3997"/>
                  </a:lnTo>
                  <a:cubicBezTo>
                    <a:pt x="776" y="4068"/>
                    <a:pt x="705" y="4112"/>
                    <a:pt x="626" y="4112"/>
                  </a:cubicBezTo>
                  <a:lnTo>
                    <a:pt x="520" y="4112"/>
                  </a:lnTo>
                  <a:cubicBezTo>
                    <a:pt x="441" y="4112"/>
                    <a:pt x="406" y="4068"/>
                    <a:pt x="406" y="3997"/>
                  </a:cubicBezTo>
                  <a:lnTo>
                    <a:pt x="406" y="2421"/>
                  </a:lnTo>
                  <a:close/>
                  <a:moveTo>
                    <a:pt x="520" y="0"/>
                  </a:moveTo>
                  <a:cubicBezTo>
                    <a:pt x="335" y="0"/>
                    <a:pt x="186" y="150"/>
                    <a:pt x="186" y="326"/>
                  </a:cubicBezTo>
                  <a:lnTo>
                    <a:pt x="186" y="1796"/>
                  </a:lnTo>
                  <a:cubicBezTo>
                    <a:pt x="80" y="1831"/>
                    <a:pt x="1" y="1911"/>
                    <a:pt x="1" y="2052"/>
                  </a:cubicBezTo>
                  <a:lnTo>
                    <a:pt x="1" y="2131"/>
                  </a:lnTo>
                  <a:cubicBezTo>
                    <a:pt x="1" y="2236"/>
                    <a:pt x="80" y="2351"/>
                    <a:pt x="186" y="2386"/>
                  </a:cubicBezTo>
                  <a:lnTo>
                    <a:pt x="186" y="3997"/>
                  </a:lnTo>
                  <a:cubicBezTo>
                    <a:pt x="186" y="4182"/>
                    <a:pt x="335" y="4332"/>
                    <a:pt x="520" y="4332"/>
                  </a:cubicBezTo>
                  <a:lnTo>
                    <a:pt x="626" y="4332"/>
                  </a:lnTo>
                  <a:cubicBezTo>
                    <a:pt x="811" y="4332"/>
                    <a:pt x="961" y="4182"/>
                    <a:pt x="961" y="3997"/>
                  </a:cubicBezTo>
                  <a:lnTo>
                    <a:pt x="961" y="2386"/>
                  </a:lnTo>
                  <a:cubicBezTo>
                    <a:pt x="1066" y="2351"/>
                    <a:pt x="1145" y="2236"/>
                    <a:pt x="1145" y="2131"/>
                  </a:cubicBezTo>
                  <a:lnTo>
                    <a:pt x="1145" y="2052"/>
                  </a:lnTo>
                  <a:cubicBezTo>
                    <a:pt x="1145" y="1946"/>
                    <a:pt x="1066" y="1831"/>
                    <a:pt x="961" y="1796"/>
                  </a:cubicBezTo>
                  <a:lnTo>
                    <a:pt x="961" y="326"/>
                  </a:lnTo>
                  <a:cubicBezTo>
                    <a:pt x="961" y="150"/>
                    <a:pt x="811" y="0"/>
                    <a:pt x="626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2970698" y="1259100"/>
              <a:ext cx="74428" cy="283822"/>
            </a:xfrm>
            <a:custGeom>
              <a:avLst/>
              <a:gdLst/>
              <a:ahLst/>
              <a:cxnLst/>
              <a:rect l="l" t="t" r="r" b="b"/>
              <a:pathLst>
                <a:path w="1136" h="4332" extrusionOk="0">
                  <a:moveTo>
                    <a:pt x="625" y="185"/>
                  </a:moveTo>
                  <a:cubicBezTo>
                    <a:pt x="696" y="185"/>
                    <a:pt x="731" y="256"/>
                    <a:pt x="731" y="326"/>
                  </a:cubicBezTo>
                  <a:lnTo>
                    <a:pt x="731" y="845"/>
                  </a:lnTo>
                  <a:lnTo>
                    <a:pt x="405" y="845"/>
                  </a:lnTo>
                  <a:lnTo>
                    <a:pt x="405" y="326"/>
                  </a:lnTo>
                  <a:cubicBezTo>
                    <a:pt x="405" y="256"/>
                    <a:pt x="440" y="185"/>
                    <a:pt x="511" y="185"/>
                  </a:cubicBezTo>
                  <a:close/>
                  <a:moveTo>
                    <a:pt x="845" y="1030"/>
                  </a:moveTo>
                  <a:cubicBezTo>
                    <a:pt x="880" y="1030"/>
                    <a:pt x="916" y="1065"/>
                    <a:pt x="916" y="1101"/>
                  </a:cubicBezTo>
                  <a:lnTo>
                    <a:pt x="916" y="1206"/>
                  </a:lnTo>
                  <a:cubicBezTo>
                    <a:pt x="916" y="1250"/>
                    <a:pt x="880" y="1250"/>
                    <a:pt x="845" y="1250"/>
                  </a:cubicBezTo>
                  <a:lnTo>
                    <a:pt x="291" y="1250"/>
                  </a:lnTo>
                  <a:cubicBezTo>
                    <a:pt x="255" y="1250"/>
                    <a:pt x="220" y="1250"/>
                    <a:pt x="220" y="1206"/>
                  </a:cubicBezTo>
                  <a:lnTo>
                    <a:pt x="220" y="1101"/>
                  </a:lnTo>
                  <a:cubicBezTo>
                    <a:pt x="220" y="1065"/>
                    <a:pt x="255" y="1030"/>
                    <a:pt x="291" y="1030"/>
                  </a:cubicBezTo>
                  <a:close/>
                  <a:moveTo>
                    <a:pt x="731" y="1470"/>
                  </a:moveTo>
                  <a:lnTo>
                    <a:pt x="731" y="3997"/>
                  </a:lnTo>
                  <a:cubicBezTo>
                    <a:pt x="731" y="4068"/>
                    <a:pt x="696" y="4112"/>
                    <a:pt x="625" y="4112"/>
                  </a:cubicBezTo>
                  <a:lnTo>
                    <a:pt x="511" y="4112"/>
                  </a:lnTo>
                  <a:cubicBezTo>
                    <a:pt x="440" y="4112"/>
                    <a:pt x="405" y="4068"/>
                    <a:pt x="405" y="3997"/>
                  </a:cubicBezTo>
                  <a:lnTo>
                    <a:pt x="405" y="1470"/>
                  </a:lnTo>
                  <a:close/>
                  <a:moveTo>
                    <a:pt x="511" y="0"/>
                  </a:moveTo>
                  <a:cubicBezTo>
                    <a:pt x="335" y="0"/>
                    <a:pt x="185" y="150"/>
                    <a:pt x="185" y="326"/>
                  </a:cubicBezTo>
                  <a:lnTo>
                    <a:pt x="185" y="845"/>
                  </a:lnTo>
                  <a:cubicBezTo>
                    <a:pt x="71" y="881"/>
                    <a:pt x="0" y="986"/>
                    <a:pt x="0" y="1101"/>
                  </a:cubicBezTo>
                  <a:lnTo>
                    <a:pt x="0" y="1206"/>
                  </a:lnTo>
                  <a:cubicBezTo>
                    <a:pt x="0" y="1321"/>
                    <a:pt x="71" y="1426"/>
                    <a:pt x="185" y="1470"/>
                  </a:cubicBezTo>
                  <a:lnTo>
                    <a:pt x="185" y="3997"/>
                  </a:lnTo>
                  <a:cubicBezTo>
                    <a:pt x="185" y="4182"/>
                    <a:pt x="335" y="4332"/>
                    <a:pt x="511" y="4332"/>
                  </a:cubicBezTo>
                  <a:lnTo>
                    <a:pt x="625" y="4332"/>
                  </a:lnTo>
                  <a:cubicBezTo>
                    <a:pt x="810" y="4332"/>
                    <a:pt x="951" y="4182"/>
                    <a:pt x="951" y="3997"/>
                  </a:cubicBezTo>
                  <a:lnTo>
                    <a:pt x="951" y="1470"/>
                  </a:lnTo>
                  <a:cubicBezTo>
                    <a:pt x="1065" y="1426"/>
                    <a:pt x="1136" y="1321"/>
                    <a:pt x="1136" y="1206"/>
                  </a:cubicBezTo>
                  <a:lnTo>
                    <a:pt x="1136" y="1101"/>
                  </a:lnTo>
                  <a:cubicBezTo>
                    <a:pt x="1136" y="986"/>
                    <a:pt x="1065" y="881"/>
                    <a:pt x="951" y="845"/>
                  </a:cubicBezTo>
                  <a:lnTo>
                    <a:pt x="951" y="326"/>
                  </a:lnTo>
                  <a:cubicBezTo>
                    <a:pt x="951" y="150"/>
                    <a:pt x="810" y="0"/>
                    <a:pt x="625" y="0"/>
                  </a:cubicBezTo>
                  <a:close/>
                </a:path>
              </a:pathLst>
            </a:custGeom>
            <a:solidFill>
              <a:srgbClr val="1C3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7"/>
          <p:cNvSpPr/>
          <p:nvPr/>
        </p:nvSpPr>
        <p:spPr>
          <a:xfrm>
            <a:off x="6510926" y="3035026"/>
            <a:ext cx="2284194" cy="1706272"/>
          </a:xfrm>
          <a:custGeom>
            <a:avLst/>
            <a:gdLst/>
            <a:ahLst/>
            <a:cxnLst/>
            <a:rect l="l" t="t" r="r" b="b"/>
            <a:pathLst>
              <a:path w="26079" h="26043" extrusionOk="0">
                <a:moveTo>
                  <a:pt x="3452" y="1"/>
                </a:moveTo>
                <a:cubicBezTo>
                  <a:pt x="1541" y="1"/>
                  <a:pt x="1" y="1542"/>
                  <a:pt x="1" y="3408"/>
                </a:cubicBezTo>
                <a:lnTo>
                  <a:pt x="1" y="22636"/>
                </a:lnTo>
                <a:cubicBezTo>
                  <a:pt x="1" y="24502"/>
                  <a:pt x="1541" y="26043"/>
                  <a:pt x="3452" y="26043"/>
                </a:cubicBezTo>
                <a:lnTo>
                  <a:pt x="22636" y="26043"/>
                </a:lnTo>
                <a:cubicBezTo>
                  <a:pt x="24537" y="26043"/>
                  <a:pt x="26078" y="24502"/>
                  <a:pt x="26078" y="22636"/>
                </a:cubicBezTo>
                <a:lnTo>
                  <a:pt x="26078" y="3408"/>
                </a:lnTo>
                <a:cubicBezTo>
                  <a:pt x="26078" y="1542"/>
                  <a:pt x="24537" y="1"/>
                  <a:pt x="22636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7509929" y="3212141"/>
            <a:ext cx="286180" cy="288474"/>
          </a:xfrm>
          <a:custGeom>
            <a:avLst/>
            <a:gdLst/>
            <a:ahLst/>
            <a:cxnLst/>
            <a:rect l="l" t="t" r="r" b="b"/>
            <a:pathLst>
              <a:path w="4368" h="4403" extrusionOk="0">
                <a:moveTo>
                  <a:pt x="1797" y="221"/>
                </a:moveTo>
                <a:cubicBezTo>
                  <a:pt x="1506" y="476"/>
                  <a:pt x="1286" y="811"/>
                  <a:pt x="1137" y="1136"/>
                </a:cubicBezTo>
                <a:cubicBezTo>
                  <a:pt x="952" y="1066"/>
                  <a:pt x="811" y="995"/>
                  <a:pt x="661" y="881"/>
                </a:cubicBezTo>
                <a:cubicBezTo>
                  <a:pt x="952" y="520"/>
                  <a:pt x="1357" y="300"/>
                  <a:pt x="1797" y="221"/>
                </a:cubicBezTo>
                <a:close/>
                <a:moveTo>
                  <a:pt x="2536" y="221"/>
                </a:moveTo>
                <a:lnTo>
                  <a:pt x="2536" y="221"/>
                </a:lnTo>
                <a:cubicBezTo>
                  <a:pt x="2977" y="300"/>
                  <a:pt x="3417" y="520"/>
                  <a:pt x="3707" y="881"/>
                </a:cubicBezTo>
                <a:cubicBezTo>
                  <a:pt x="3558" y="1031"/>
                  <a:pt x="3373" y="1101"/>
                  <a:pt x="3232" y="1180"/>
                </a:cubicBezTo>
                <a:cubicBezTo>
                  <a:pt x="3047" y="811"/>
                  <a:pt x="2827" y="476"/>
                  <a:pt x="2536" y="221"/>
                </a:cubicBezTo>
                <a:close/>
                <a:moveTo>
                  <a:pt x="2096" y="186"/>
                </a:moveTo>
                <a:lnTo>
                  <a:pt x="2096" y="1400"/>
                </a:lnTo>
                <a:cubicBezTo>
                  <a:pt x="1832" y="1400"/>
                  <a:pt x="1541" y="1321"/>
                  <a:pt x="1286" y="1216"/>
                </a:cubicBezTo>
                <a:cubicBezTo>
                  <a:pt x="1471" y="811"/>
                  <a:pt x="1726" y="476"/>
                  <a:pt x="2096" y="186"/>
                </a:cubicBezTo>
                <a:close/>
                <a:moveTo>
                  <a:pt x="2272" y="221"/>
                </a:moveTo>
                <a:cubicBezTo>
                  <a:pt x="2607" y="476"/>
                  <a:pt x="2897" y="846"/>
                  <a:pt x="3047" y="1251"/>
                </a:cubicBezTo>
                <a:cubicBezTo>
                  <a:pt x="2792" y="1356"/>
                  <a:pt x="2536" y="1400"/>
                  <a:pt x="2272" y="1400"/>
                </a:cubicBezTo>
                <a:lnTo>
                  <a:pt x="2272" y="221"/>
                </a:lnTo>
                <a:close/>
                <a:moveTo>
                  <a:pt x="555" y="995"/>
                </a:moveTo>
                <a:cubicBezTo>
                  <a:pt x="732" y="1136"/>
                  <a:pt x="881" y="1216"/>
                  <a:pt x="1066" y="1321"/>
                </a:cubicBezTo>
                <a:cubicBezTo>
                  <a:pt x="996" y="1577"/>
                  <a:pt x="916" y="1911"/>
                  <a:pt x="916" y="2202"/>
                </a:cubicBezTo>
                <a:lnTo>
                  <a:pt x="150" y="2202"/>
                </a:lnTo>
                <a:cubicBezTo>
                  <a:pt x="150" y="1761"/>
                  <a:pt x="291" y="1356"/>
                  <a:pt x="555" y="995"/>
                </a:cubicBezTo>
                <a:close/>
                <a:moveTo>
                  <a:pt x="1251" y="1400"/>
                </a:moveTo>
                <a:cubicBezTo>
                  <a:pt x="1506" y="1506"/>
                  <a:pt x="1797" y="1541"/>
                  <a:pt x="2096" y="1577"/>
                </a:cubicBezTo>
                <a:lnTo>
                  <a:pt x="2096" y="2202"/>
                </a:lnTo>
                <a:lnTo>
                  <a:pt x="1101" y="2202"/>
                </a:lnTo>
                <a:cubicBezTo>
                  <a:pt x="1101" y="1911"/>
                  <a:pt x="1137" y="1656"/>
                  <a:pt x="1251" y="1400"/>
                </a:cubicBezTo>
                <a:close/>
                <a:moveTo>
                  <a:pt x="3117" y="1400"/>
                </a:moveTo>
                <a:cubicBezTo>
                  <a:pt x="3197" y="1656"/>
                  <a:pt x="3232" y="1911"/>
                  <a:pt x="3232" y="2202"/>
                </a:cubicBezTo>
                <a:lnTo>
                  <a:pt x="2272" y="2202"/>
                </a:lnTo>
                <a:lnTo>
                  <a:pt x="2272" y="1577"/>
                </a:lnTo>
                <a:cubicBezTo>
                  <a:pt x="2572" y="1577"/>
                  <a:pt x="2827" y="1506"/>
                  <a:pt x="3117" y="1400"/>
                </a:cubicBezTo>
                <a:close/>
                <a:moveTo>
                  <a:pt x="3813" y="1031"/>
                </a:moveTo>
                <a:cubicBezTo>
                  <a:pt x="4077" y="1356"/>
                  <a:pt x="4218" y="1761"/>
                  <a:pt x="4218" y="2202"/>
                </a:cubicBezTo>
                <a:lnTo>
                  <a:pt x="3417" y="2202"/>
                </a:lnTo>
                <a:cubicBezTo>
                  <a:pt x="3417" y="1911"/>
                  <a:pt x="3373" y="1621"/>
                  <a:pt x="3267" y="1356"/>
                </a:cubicBezTo>
                <a:cubicBezTo>
                  <a:pt x="3487" y="1251"/>
                  <a:pt x="3672" y="1136"/>
                  <a:pt x="3813" y="1031"/>
                </a:cubicBezTo>
                <a:close/>
                <a:moveTo>
                  <a:pt x="3232" y="2351"/>
                </a:moveTo>
                <a:cubicBezTo>
                  <a:pt x="3232" y="2642"/>
                  <a:pt x="3153" y="2897"/>
                  <a:pt x="3082" y="3117"/>
                </a:cubicBezTo>
                <a:cubicBezTo>
                  <a:pt x="2827" y="3047"/>
                  <a:pt x="2536" y="2976"/>
                  <a:pt x="2272" y="2976"/>
                </a:cubicBezTo>
                <a:lnTo>
                  <a:pt x="2272" y="2351"/>
                </a:lnTo>
                <a:close/>
                <a:moveTo>
                  <a:pt x="2096" y="2351"/>
                </a:moveTo>
                <a:lnTo>
                  <a:pt x="2096" y="2976"/>
                </a:lnTo>
                <a:cubicBezTo>
                  <a:pt x="1797" y="3012"/>
                  <a:pt x="1541" y="3047"/>
                  <a:pt x="1286" y="3161"/>
                </a:cubicBezTo>
                <a:cubicBezTo>
                  <a:pt x="1172" y="2897"/>
                  <a:pt x="1101" y="2642"/>
                  <a:pt x="1101" y="2351"/>
                </a:cubicBezTo>
                <a:close/>
                <a:moveTo>
                  <a:pt x="916" y="2351"/>
                </a:moveTo>
                <a:cubicBezTo>
                  <a:pt x="952" y="2642"/>
                  <a:pt x="996" y="2941"/>
                  <a:pt x="1101" y="3232"/>
                </a:cubicBezTo>
                <a:cubicBezTo>
                  <a:pt x="952" y="3302"/>
                  <a:pt x="776" y="3381"/>
                  <a:pt x="626" y="3487"/>
                </a:cubicBezTo>
                <a:cubicBezTo>
                  <a:pt x="371" y="3196"/>
                  <a:pt x="186" y="2791"/>
                  <a:pt x="150" y="2351"/>
                </a:cubicBezTo>
                <a:close/>
                <a:moveTo>
                  <a:pt x="4183" y="2351"/>
                </a:moveTo>
                <a:cubicBezTo>
                  <a:pt x="4183" y="2756"/>
                  <a:pt x="3998" y="3161"/>
                  <a:pt x="3742" y="3487"/>
                </a:cubicBezTo>
                <a:cubicBezTo>
                  <a:pt x="3593" y="3337"/>
                  <a:pt x="3417" y="3267"/>
                  <a:pt x="3232" y="3196"/>
                </a:cubicBezTo>
                <a:cubicBezTo>
                  <a:pt x="3338" y="2941"/>
                  <a:pt x="3373" y="2642"/>
                  <a:pt x="3417" y="2351"/>
                </a:cubicBezTo>
                <a:close/>
                <a:moveTo>
                  <a:pt x="1172" y="3381"/>
                </a:moveTo>
                <a:cubicBezTo>
                  <a:pt x="1321" y="3672"/>
                  <a:pt x="1541" y="3962"/>
                  <a:pt x="1797" y="4182"/>
                </a:cubicBezTo>
                <a:cubicBezTo>
                  <a:pt x="1392" y="4112"/>
                  <a:pt x="1031" y="3927"/>
                  <a:pt x="732" y="3637"/>
                </a:cubicBezTo>
                <a:cubicBezTo>
                  <a:pt x="881" y="3522"/>
                  <a:pt x="1031" y="3452"/>
                  <a:pt x="1172" y="3381"/>
                </a:cubicBezTo>
                <a:close/>
                <a:moveTo>
                  <a:pt x="2272" y="3161"/>
                </a:moveTo>
                <a:cubicBezTo>
                  <a:pt x="2536" y="3161"/>
                  <a:pt x="2756" y="3196"/>
                  <a:pt x="3012" y="3267"/>
                </a:cubicBezTo>
                <a:cubicBezTo>
                  <a:pt x="2827" y="3637"/>
                  <a:pt x="2572" y="3962"/>
                  <a:pt x="2272" y="4182"/>
                </a:cubicBezTo>
                <a:lnTo>
                  <a:pt x="2272" y="3161"/>
                </a:lnTo>
                <a:close/>
                <a:moveTo>
                  <a:pt x="2096" y="3161"/>
                </a:moveTo>
                <a:lnTo>
                  <a:pt x="2096" y="4218"/>
                </a:lnTo>
                <a:cubicBezTo>
                  <a:pt x="1762" y="3962"/>
                  <a:pt x="1506" y="3672"/>
                  <a:pt x="1357" y="3302"/>
                </a:cubicBezTo>
                <a:cubicBezTo>
                  <a:pt x="1577" y="3232"/>
                  <a:pt x="1832" y="3161"/>
                  <a:pt x="2096" y="3161"/>
                </a:cubicBezTo>
                <a:close/>
                <a:moveTo>
                  <a:pt x="3153" y="3337"/>
                </a:moveTo>
                <a:cubicBezTo>
                  <a:pt x="3338" y="3417"/>
                  <a:pt x="3487" y="3487"/>
                  <a:pt x="3637" y="3601"/>
                </a:cubicBezTo>
                <a:cubicBezTo>
                  <a:pt x="3338" y="3927"/>
                  <a:pt x="2933" y="4147"/>
                  <a:pt x="2536" y="4218"/>
                </a:cubicBezTo>
                <a:cubicBezTo>
                  <a:pt x="2792" y="3962"/>
                  <a:pt x="3012" y="3672"/>
                  <a:pt x="3153" y="3337"/>
                </a:cubicBezTo>
                <a:close/>
                <a:moveTo>
                  <a:pt x="2052" y="1"/>
                </a:moveTo>
                <a:cubicBezTo>
                  <a:pt x="881" y="80"/>
                  <a:pt x="1" y="1031"/>
                  <a:pt x="1" y="2202"/>
                </a:cubicBezTo>
                <a:cubicBezTo>
                  <a:pt x="1" y="3381"/>
                  <a:pt x="881" y="4332"/>
                  <a:pt x="2052" y="4403"/>
                </a:cubicBezTo>
                <a:lnTo>
                  <a:pt x="2272" y="4403"/>
                </a:lnTo>
                <a:cubicBezTo>
                  <a:pt x="3452" y="4367"/>
                  <a:pt x="4368" y="3381"/>
                  <a:pt x="4368" y="2202"/>
                </a:cubicBezTo>
                <a:cubicBezTo>
                  <a:pt x="4368" y="1031"/>
                  <a:pt x="3452" y="80"/>
                  <a:pt x="2272" y="1"/>
                </a:cubicBezTo>
                <a:close/>
              </a:path>
            </a:pathLst>
          </a:custGeom>
          <a:solidFill>
            <a:srgbClr val="1C3B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6510937" y="1343005"/>
            <a:ext cx="382491" cy="653537"/>
          </a:xfrm>
          <a:custGeom>
            <a:avLst/>
            <a:gdLst/>
            <a:ahLst/>
            <a:cxnLst/>
            <a:rect l="l" t="t" r="r" b="b"/>
            <a:pathLst>
              <a:path w="5838" h="9975" extrusionOk="0">
                <a:moveTo>
                  <a:pt x="1" y="0"/>
                </a:moveTo>
                <a:lnTo>
                  <a:pt x="1" y="9975"/>
                </a:lnTo>
                <a:lnTo>
                  <a:pt x="846" y="9975"/>
                </a:lnTo>
                <a:cubicBezTo>
                  <a:pt x="3593" y="9975"/>
                  <a:pt x="5838" y="7739"/>
                  <a:pt x="5838" y="4983"/>
                </a:cubicBezTo>
                <a:cubicBezTo>
                  <a:pt x="5838" y="2236"/>
                  <a:pt x="3593" y="0"/>
                  <a:pt x="846" y="0"/>
                </a:cubicBezTo>
                <a:close/>
              </a:path>
            </a:pathLst>
          </a:custGeom>
          <a:solidFill>
            <a:srgbClr val="395B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6510937" y="3251837"/>
            <a:ext cx="382491" cy="653603"/>
          </a:xfrm>
          <a:custGeom>
            <a:avLst/>
            <a:gdLst/>
            <a:ahLst/>
            <a:cxnLst/>
            <a:rect l="l" t="t" r="r" b="b"/>
            <a:pathLst>
              <a:path w="5838" h="9976" extrusionOk="0">
                <a:moveTo>
                  <a:pt x="1" y="1"/>
                </a:moveTo>
                <a:lnTo>
                  <a:pt x="1" y="9975"/>
                </a:lnTo>
                <a:lnTo>
                  <a:pt x="846" y="9975"/>
                </a:lnTo>
                <a:cubicBezTo>
                  <a:pt x="3593" y="9975"/>
                  <a:pt x="5838" y="7739"/>
                  <a:pt x="5838" y="4984"/>
                </a:cubicBezTo>
                <a:cubicBezTo>
                  <a:pt x="5838" y="2237"/>
                  <a:pt x="3593" y="1"/>
                  <a:pt x="846" y="1"/>
                </a:cubicBezTo>
                <a:close/>
              </a:path>
            </a:pathLst>
          </a:custGeom>
          <a:solidFill>
            <a:srgbClr val="87BC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</a:t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6697613" y="1960113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Get rid of redundant data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6697600" y="3794375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Navigation needs to be more convenient</a:t>
            </a:r>
            <a:endParaRPr sz="12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6697613" y="165082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Efficiency</a:t>
            </a:r>
            <a:endParaRPr sz="17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6697600" y="348507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Convenient</a:t>
            </a:r>
            <a:endParaRPr sz="17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- individual use cases 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1313" y="880150"/>
            <a:ext cx="4041365" cy="395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- Maintenance function </a:t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600" y="1238400"/>
            <a:ext cx="57531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- all interaction 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600" y="1238400"/>
            <a:ext cx="57531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and Function</a:t>
            </a: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408641" y="1995871"/>
            <a:ext cx="3552300" cy="2161200"/>
          </a:xfrm>
          <a:prstGeom prst="rect">
            <a:avLst/>
          </a:prstGeom>
          <a:solidFill>
            <a:srgbClr val="B2D9AB">
              <a:alpha val="53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Function: View the current page status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story:  as a website user, I want to see all the media information on the website so that I can have a broad understanding of the media content.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4680408" y="1995871"/>
            <a:ext cx="3552300" cy="2161200"/>
          </a:xfrm>
          <a:prstGeom prst="rect">
            <a:avLst/>
          </a:prstGeom>
          <a:solidFill>
            <a:srgbClr val="D5EA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Run the following command to delete a media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story: as a website user, I would like to press Delete media information to facilitate the removal of unsatisfactory media content.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and Function</a:t>
            </a:r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400175" y="1888800"/>
            <a:ext cx="3552300" cy="2647800"/>
          </a:xfrm>
          <a:prstGeom prst="rect">
            <a:avLst/>
          </a:prstGeom>
          <a:solidFill>
            <a:srgbClr val="C8DDA4">
              <a:alpha val="54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Function: Run the following command to export selected media content</a:t>
            </a:r>
            <a:endParaRPr sz="17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Story: As a website user, I want to export media information so that it can be easily downloaded.</a:t>
            </a:r>
            <a:endParaRPr sz="17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4655009" y="1888800"/>
            <a:ext cx="3552300" cy="2647800"/>
          </a:xfrm>
          <a:prstGeom prst="rect">
            <a:avLst/>
          </a:prstGeom>
          <a:solidFill>
            <a:srgbClr val="A5D0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Function:  Run the following command to manage user information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Fira Sans Extra Condensed Medium"/>
              <a:buChar char="❖"/>
            </a:pPr>
            <a:r>
              <a:rPr lang="es" sz="17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Stories: As an administrator, I want to manage user information so that it is easy to maintain user data.</a:t>
            </a: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Monitoring and Reporting</a:t>
            </a:r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1075900" y="1763075"/>
            <a:ext cx="2144700" cy="2610000"/>
          </a:xfrm>
          <a:prstGeom prst="foldedCorner">
            <a:avLst>
              <a:gd name="adj" fmla="val 2523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3567825" y="1763075"/>
            <a:ext cx="2144700" cy="2610000"/>
          </a:xfrm>
          <a:prstGeom prst="foldedCorner">
            <a:avLst>
              <a:gd name="adj" fmla="val 2523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3"/>
          <p:cNvSpPr/>
          <p:nvPr/>
        </p:nvSpPr>
        <p:spPr>
          <a:xfrm>
            <a:off x="6059750" y="1763075"/>
            <a:ext cx="2144700" cy="2610000"/>
          </a:xfrm>
          <a:prstGeom prst="foldedCorner">
            <a:avLst>
              <a:gd name="adj" fmla="val 2523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3"/>
          <p:cNvSpPr txBox="1"/>
          <p:nvPr/>
        </p:nvSpPr>
        <p:spPr>
          <a:xfrm>
            <a:off x="1346022" y="3234850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Roboto"/>
                <a:ea typeface="Roboto"/>
                <a:cs typeface="Roboto"/>
                <a:sym typeface="Roboto"/>
              </a:rPr>
              <a:t>Report weekly status to ensure everyone is on the same page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1346075" y="2621450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Weekly Status Report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3837972" y="3158650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Roboto"/>
                <a:ea typeface="Roboto"/>
                <a:cs typeface="Roboto"/>
                <a:sym typeface="Roboto"/>
              </a:rPr>
              <a:t>Communicate on current status and challenges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3837972" y="2621450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Project status meeting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6329875" y="3234850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Roboto"/>
                <a:ea typeface="Roboto"/>
                <a:cs typeface="Roboto"/>
                <a:sym typeface="Roboto"/>
              </a:rPr>
              <a:t>Report and discuss current problems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6329875" y="2621450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Project owner status meeting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63" name="Google Shape;163;p23"/>
          <p:cNvGrpSpPr/>
          <p:nvPr/>
        </p:nvGrpSpPr>
        <p:grpSpPr>
          <a:xfrm>
            <a:off x="1995538" y="2150989"/>
            <a:ext cx="305386" cy="338602"/>
            <a:chOff x="3300325" y="249875"/>
            <a:chExt cx="433725" cy="480900"/>
          </a:xfrm>
        </p:grpSpPr>
        <p:sp>
          <p:nvSpPr>
            <p:cNvPr id="164" name="Google Shape;164;p23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70" name="Google Shape;170;p23"/>
          <p:cNvGrpSpPr/>
          <p:nvPr/>
        </p:nvGrpSpPr>
        <p:grpSpPr>
          <a:xfrm>
            <a:off x="4491087" y="2150663"/>
            <a:ext cx="298186" cy="339253"/>
            <a:chOff x="6264525" y="842250"/>
            <a:chExt cx="423500" cy="481825"/>
          </a:xfrm>
        </p:grpSpPr>
        <p:sp>
          <p:nvSpPr>
            <p:cNvPr id="171" name="Google Shape;171;p23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78" name="Google Shape;178;p23"/>
          <p:cNvGrpSpPr/>
          <p:nvPr/>
        </p:nvGrpSpPr>
        <p:grpSpPr>
          <a:xfrm>
            <a:off x="6961779" y="2150654"/>
            <a:ext cx="340573" cy="339271"/>
            <a:chOff x="898875" y="4399275"/>
            <a:chExt cx="483700" cy="481850"/>
          </a:xfrm>
        </p:grpSpPr>
        <p:sp>
          <p:nvSpPr>
            <p:cNvPr id="179" name="Google Shape;179;p23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" name="Google Shape;187;p23"/>
          <p:cNvSpPr/>
          <p:nvPr/>
        </p:nvSpPr>
        <p:spPr>
          <a:xfrm>
            <a:off x="1474950" y="1509951"/>
            <a:ext cx="1346598" cy="429624"/>
          </a:xfrm>
          <a:prstGeom prst="flowChartTerminator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/>
          </a:p>
        </p:txBody>
      </p:sp>
      <p:sp>
        <p:nvSpPr>
          <p:cNvPr id="188" name="Google Shape;188;p23"/>
          <p:cNvSpPr/>
          <p:nvPr/>
        </p:nvSpPr>
        <p:spPr>
          <a:xfrm>
            <a:off x="3967726" y="1509951"/>
            <a:ext cx="1346598" cy="429624"/>
          </a:xfrm>
          <a:prstGeom prst="flowChartTerminator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/>
          </a:p>
        </p:txBody>
      </p:sp>
      <p:sp>
        <p:nvSpPr>
          <p:cNvPr id="189" name="Google Shape;189;p23"/>
          <p:cNvSpPr/>
          <p:nvPr/>
        </p:nvSpPr>
        <p:spPr>
          <a:xfrm>
            <a:off x="6458802" y="1509951"/>
            <a:ext cx="1346598" cy="429624"/>
          </a:xfrm>
          <a:prstGeom prst="flowChartTerminator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35</TotalTime>
  <Words>342</Words>
  <Application>Microsoft Office PowerPoint</Application>
  <PresentationFormat>On-screen Show (16:9)</PresentationFormat>
  <Paragraphs>72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Century Gothic</vt:lpstr>
      <vt:lpstr>Wingdings 2</vt:lpstr>
      <vt:lpstr>Fira Sans Extra Condensed Medium</vt:lpstr>
      <vt:lpstr>Wingdings</vt:lpstr>
      <vt:lpstr>Roboto</vt:lpstr>
      <vt:lpstr>Arial</vt:lpstr>
      <vt:lpstr>Quotable</vt:lpstr>
      <vt:lpstr>Sprint 5  kepper FM Project </vt:lpstr>
      <vt:lpstr>Project Introduction</vt:lpstr>
      <vt:lpstr>Project Objectives</vt:lpstr>
      <vt:lpstr>User Story - individual use cases </vt:lpstr>
      <vt:lpstr>User Story - Maintenance function </vt:lpstr>
      <vt:lpstr>User Story - all interaction </vt:lpstr>
      <vt:lpstr>User Story and Function</vt:lpstr>
      <vt:lpstr>User Story and Function</vt:lpstr>
      <vt:lpstr>Monitoring and Reporting</vt:lpstr>
      <vt:lpstr>Risk Management Process</vt:lpstr>
      <vt:lpstr>Type of risk Identified </vt:lpstr>
      <vt:lpstr>Website MVC Diagram </vt:lpstr>
      <vt:lpstr>Software Architecture</vt:lpstr>
      <vt:lpstr>Database Design</vt:lpstr>
      <vt:lpstr>Behaviour Modelling </vt:lpstr>
      <vt:lpstr>Prototype – Home Page</vt:lpstr>
      <vt:lpstr>Prototype – Event Page </vt:lpstr>
      <vt:lpstr>Pprototype – Jockey </vt:lpstr>
      <vt:lpstr>Prototype – Admin Login </vt:lpstr>
      <vt:lpstr>Prototype – Admin Dashboard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5  kepper FM Project </dc:title>
  <cp:lastModifiedBy>ZHANG Chengzi</cp:lastModifiedBy>
  <cp:revision>2</cp:revision>
  <dcterms:modified xsi:type="dcterms:W3CDTF">2021-09-04T03:19:18Z</dcterms:modified>
</cp:coreProperties>
</file>